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  <p:sldMasterId id="2147483663" r:id="rId2"/>
    <p:sldMasterId id="2147483664" r:id="rId3"/>
  </p:sldMasterIdLst>
  <p:notesMasterIdLst>
    <p:notesMasterId r:id="rId3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1" r:id="rId17"/>
    <p:sldId id="283" r:id="rId18"/>
    <p:sldId id="275" r:id="rId19"/>
    <p:sldId id="276" r:id="rId20"/>
    <p:sldId id="274" r:id="rId21"/>
    <p:sldId id="277" r:id="rId22"/>
    <p:sldId id="278" r:id="rId23"/>
    <p:sldId id="279" r:id="rId24"/>
    <p:sldId id="273" r:id="rId25"/>
    <p:sldId id="286" r:id="rId26"/>
    <p:sldId id="280" r:id="rId27"/>
    <p:sldId id="281" r:id="rId28"/>
    <p:sldId id="285" r:id="rId29"/>
    <p:sldId id="282" r:id="rId30"/>
    <p:sldId id="284" r:id="rId31"/>
  </p:sldIdLst>
  <p:sldSz cx="12801600" cy="8229600"/>
  <p:notesSz cx="7023100" cy="93091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000000"/>
          </p15:clr>
        </p15:guide>
        <p15:guide id="2" pos="4032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D2A2BAF-A9DD-492A-8559-6F2D556ED3A3}">
  <a:tblStyle styleId="{DD2A2BAF-A9DD-492A-8559-6F2D556ED3A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769" autoAdjust="0"/>
  </p:normalViewPr>
  <p:slideViewPr>
    <p:cSldViewPr snapToGrid="0">
      <p:cViewPr varScale="1">
        <p:scale>
          <a:sx n="55" d="100"/>
          <a:sy n="55" d="100"/>
        </p:scale>
        <p:origin x="1608" y="53"/>
      </p:cViewPr>
      <p:guideLst>
        <p:guide orient="horz" pos="2592"/>
        <p:guide pos="403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26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43237" cy="465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8275" y="0"/>
            <a:ext cx="3043237" cy="465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96925" y="698500"/>
            <a:ext cx="54292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675" y="4421187"/>
            <a:ext cx="5619750" cy="418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42375"/>
            <a:ext cx="3043237" cy="465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8275" y="8842375"/>
            <a:ext cx="3043237" cy="465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5fc018b81_6_46:notes"/>
          <p:cNvSpPr txBox="1">
            <a:spLocks noGrp="1"/>
          </p:cNvSpPr>
          <p:nvPr>
            <p:ph type="body" idx="1"/>
          </p:nvPr>
        </p:nvSpPr>
        <p:spPr>
          <a:xfrm>
            <a:off x="701675" y="4421187"/>
            <a:ext cx="5619900" cy="41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g45fc018b81_6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96925" y="698500"/>
            <a:ext cx="54292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5fc018b81_6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96925" y="698500"/>
            <a:ext cx="54292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330" name="Google Shape;330;g45fc018b81_6_253:notes"/>
          <p:cNvSpPr txBox="1">
            <a:spLocks noGrp="1"/>
          </p:cNvSpPr>
          <p:nvPr>
            <p:ph type="body" idx="1"/>
          </p:nvPr>
        </p:nvSpPr>
        <p:spPr>
          <a:xfrm>
            <a:off x="701675" y="4421187"/>
            <a:ext cx="5619900" cy="41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1" name="Google Shape;331;g45fc018b81_6_253:notes"/>
          <p:cNvSpPr txBox="1"/>
          <p:nvPr/>
        </p:nvSpPr>
        <p:spPr>
          <a:xfrm>
            <a:off x="3978275" y="8842375"/>
            <a:ext cx="30432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45fc018b81_6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96925" y="698500"/>
            <a:ext cx="54292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341" name="Google Shape;341;g45fc018b81_6_263:notes"/>
          <p:cNvSpPr txBox="1">
            <a:spLocks noGrp="1"/>
          </p:cNvSpPr>
          <p:nvPr>
            <p:ph type="body" idx="1"/>
          </p:nvPr>
        </p:nvSpPr>
        <p:spPr>
          <a:xfrm>
            <a:off x="701675" y="4421187"/>
            <a:ext cx="5619900" cy="41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2" name="Google Shape;342;g45fc018b81_6_263:notes"/>
          <p:cNvSpPr txBox="1"/>
          <p:nvPr/>
        </p:nvSpPr>
        <p:spPr>
          <a:xfrm>
            <a:off x="3978275" y="8842375"/>
            <a:ext cx="30432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45fc018b81_6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96925" y="698500"/>
            <a:ext cx="54292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352" name="Google Shape;352;g45fc018b81_6_273:notes"/>
          <p:cNvSpPr txBox="1">
            <a:spLocks noGrp="1"/>
          </p:cNvSpPr>
          <p:nvPr>
            <p:ph type="body" idx="1"/>
          </p:nvPr>
        </p:nvSpPr>
        <p:spPr>
          <a:xfrm>
            <a:off x="701675" y="4421187"/>
            <a:ext cx="5619900" cy="41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3" name="Google Shape;353;g45fc018b81_6_273:notes"/>
          <p:cNvSpPr txBox="1"/>
          <p:nvPr/>
        </p:nvSpPr>
        <p:spPr>
          <a:xfrm>
            <a:off x="3978275" y="8842375"/>
            <a:ext cx="30432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45fc018b81_6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96925" y="698500"/>
            <a:ext cx="54292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362" name="Google Shape;362;g45fc018b81_6_289:notes"/>
          <p:cNvSpPr txBox="1">
            <a:spLocks noGrp="1"/>
          </p:cNvSpPr>
          <p:nvPr>
            <p:ph type="body" idx="1"/>
          </p:nvPr>
        </p:nvSpPr>
        <p:spPr>
          <a:xfrm>
            <a:off x="701675" y="4421187"/>
            <a:ext cx="5619900" cy="41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3" name="Google Shape;363;g45fc018b81_6_289:notes"/>
          <p:cNvSpPr txBox="1"/>
          <p:nvPr/>
        </p:nvSpPr>
        <p:spPr>
          <a:xfrm>
            <a:off x="3978275" y="8842375"/>
            <a:ext cx="30432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45fc018b81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96925" y="698500"/>
            <a:ext cx="54292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384" name="Google Shape;384;g45fc018b81_6_308:notes"/>
          <p:cNvSpPr txBox="1">
            <a:spLocks noGrp="1"/>
          </p:cNvSpPr>
          <p:nvPr>
            <p:ph type="body" idx="1"/>
          </p:nvPr>
        </p:nvSpPr>
        <p:spPr>
          <a:xfrm>
            <a:off x="701675" y="4421187"/>
            <a:ext cx="5619900" cy="41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5" name="Google Shape;385;g45fc018b81_6_308:notes"/>
          <p:cNvSpPr txBox="1"/>
          <p:nvPr/>
        </p:nvSpPr>
        <p:spPr>
          <a:xfrm>
            <a:off x="3978275" y="8842375"/>
            <a:ext cx="30432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45fc018b81_6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96925" y="698500"/>
            <a:ext cx="54292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95" name="Google Shape;495;g45fc018b81_6_404:notes"/>
          <p:cNvSpPr txBox="1">
            <a:spLocks noGrp="1"/>
          </p:cNvSpPr>
          <p:nvPr>
            <p:ph type="body" idx="1"/>
          </p:nvPr>
        </p:nvSpPr>
        <p:spPr>
          <a:xfrm>
            <a:off x="701675" y="4421187"/>
            <a:ext cx="5619900" cy="41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6" name="Google Shape;496;g45fc018b81_6_404:notes"/>
          <p:cNvSpPr txBox="1">
            <a:spLocks noGrp="1"/>
          </p:cNvSpPr>
          <p:nvPr>
            <p:ph type="sldNum" idx="12"/>
          </p:nvPr>
        </p:nvSpPr>
        <p:spPr>
          <a:xfrm>
            <a:off x="3978275" y="8842375"/>
            <a:ext cx="30432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 sz="14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45fc018b81_6_350:notes"/>
          <p:cNvSpPr txBox="1">
            <a:spLocks noGrp="1"/>
          </p:cNvSpPr>
          <p:nvPr>
            <p:ph type="body" idx="1"/>
          </p:nvPr>
        </p:nvSpPr>
        <p:spPr>
          <a:xfrm>
            <a:off x="701675" y="4421187"/>
            <a:ext cx="5619750" cy="4189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45fc018b81_6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96925" y="698500"/>
            <a:ext cx="54292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45fc018b81_6_358:notes"/>
          <p:cNvSpPr txBox="1">
            <a:spLocks noGrp="1"/>
          </p:cNvSpPr>
          <p:nvPr>
            <p:ph type="body" idx="1"/>
          </p:nvPr>
        </p:nvSpPr>
        <p:spPr>
          <a:xfrm>
            <a:off x="701675" y="4421187"/>
            <a:ext cx="5619750" cy="4189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g45fc018b81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96925" y="698500"/>
            <a:ext cx="54292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45fc018b81_6_339:notes"/>
          <p:cNvSpPr txBox="1">
            <a:spLocks noGrp="1"/>
          </p:cNvSpPr>
          <p:nvPr>
            <p:ph type="body" idx="1"/>
          </p:nvPr>
        </p:nvSpPr>
        <p:spPr>
          <a:xfrm>
            <a:off x="701675" y="4421187"/>
            <a:ext cx="5619750" cy="4189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g45fc018b81_6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96925" y="698500"/>
            <a:ext cx="54292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45fc018b81_6_363:notes"/>
          <p:cNvSpPr txBox="1">
            <a:spLocks noGrp="1"/>
          </p:cNvSpPr>
          <p:nvPr>
            <p:ph type="body" idx="1"/>
          </p:nvPr>
        </p:nvSpPr>
        <p:spPr>
          <a:xfrm>
            <a:off x="701675" y="4421187"/>
            <a:ext cx="5619750" cy="4189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g45fc018b81_6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96925" y="698500"/>
            <a:ext cx="54292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5fc018b81_6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96925" y="698500"/>
            <a:ext cx="54292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227" name="Google Shape;227;g45fc018b81_6_157:notes"/>
          <p:cNvSpPr txBox="1">
            <a:spLocks noGrp="1"/>
          </p:cNvSpPr>
          <p:nvPr>
            <p:ph type="body" idx="1"/>
          </p:nvPr>
        </p:nvSpPr>
        <p:spPr>
          <a:xfrm>
            <a:off x="701675" y="4421187"/>
            <a:ext cx="5619900" cy="41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8" name="Google Shape;228;g45fc018b81_6_157:notes"/>
          <p:cNvSpPr txBox="1"/>
          <p:nvPr/>
        </p:nvSpPr>
        <p:spPr>
          <a:xfrm>
            <a:off x="3978275" y="8842375"/>
            <a:ext cx="30432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45fc018b81_6_368:notes"/>
          <p:cNvSpPr txBox="1">
            <a:spLocks noGrp="1"/>
          </p:cNvSpPr>
          <p:nvPr>
            <p:ph type="body" idx="1"/>
          </p:nvPr>
        </p:nvSpPr>
        <p:spPr>
          <a:xfrm>
            <a:off x="701675" y="4421187"/>
            <a:ext cx="5619750" cy="4189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g45fc018b81_6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96925" y="698500"/>
            <a:ext cx="54292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5fc018b81_6_374:notes"/>
          <p:cNvSpPr txBox="1">
            <a:spLocks noGrp="1"/>
          </p:cNvSpPr>
          <p:nvPr>
            <p:ph type="body" idx="1"/>
          </p:nvPr>
        </p:nvSpPr>
        <p:spPr>
          <a:xfrm>
            <a:off x="701675" y="4421187"/>
            <a:ext cx="5619750" cy="4189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g45fc018b81_6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96925" y="698500"/>
            <a:ext cx="54292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45fc018b81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96925" y="698500"/>
            <a:ext cx="54292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418" name="Google Shape;418;g45fc018b81_6_344:notes"/>
          <p:cNvSpPr txBox="1">
            <a:spLocks noGrp="1"/>
          </p:cNvSpPr>
          <p:nvPr>
            <p:ph type="body" idx="1"/>
          </p:nvPr>
        </p:nvSpPr>
        <p:spPr>
          <a:xfrm>
            <a:off x="701675" y="4421187"/>
            <a:ext cx="5619900" cy="41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9" name="Google Shape;419;g45fc018b81_6_344:notes"/>
          <p:cNvSpPr txBox="1"/>
          <p:nvPr/>
        </p:nvSpPr>
        <p:spPr>
          <a:xfrm>
            <a:off x="3978275" y="8842375"/>
            <a:ext cx="30432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45fc018b81_6_330:notes"/>
          <p:cNvSpPr txBox="1">
            <a:spLocks noGrp="1"/>
          </p:cNvSpPr>
          <p:nvPr>
            <p:ph type="body" idx="1"/>
          </p:nvPr>
        </p:nvSpPr>
        <p:spPr>
          <a:xfrm>
            <a:off x="701675" y="4421187"/>
            <a:ext cx="5619750" cy="4189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Data Mining can provide valuable hidden patterns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•Predict customer behavior (Linear</a:t>
            </a:r>
            <a:r>
              <a:rPr lang="en-US" baseline="0" dirty="0" smtClean="0"/>
              <a:t> &amp; </a:t>
            </a:r>
            <a:r>
              <a:rPr lang="en-US" baseline="0" dirty="0" err="1" smtClean="0"/>
              <a:t>Bayesina</a:t>
            </a:r>
            <a:r>
              <a:rPr lang="en-US" baseline="0" dirty="0" smtClean="0"/>
              <a:t> </a:t>
            </a:r>
            <a:r>
              <a:rPr lang="en-US" dirty="0" smtClean="0"/>
              <a:t>Classification) - Python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•Predict or estimate a value (Regression) - 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•Segment a population (Bayesian</a:t>
            </a:r>
            <a:r>
              <a:rPr lang="en-US" baseline="0" dirty="0" smtClean="0"/>
              <a:t> </a:t>
            </a:r>
            <a:r>
              <a:rPr lang="en-US" dirty="0" smtClean="0"/>
              <a:t>Clustering)  - Python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•Identify factors more associated with a business problem (Attribute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Importance) -</a:t>
            </a:r>
            <a:r>
              <a:rPr lang="en-US" baseline="0" dirty="0" smtClean="0"/>
              <a:t> Python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•Find profiles of targeted people or items (Decision Trees) –</a:t>
            </a:r>
            <a:r>
              <a:rPr lang="en-US" baseline="0" dirty="0" smtClean="0"/>
              <a:t> R &amp; Python</a:t>
            </a:r>
            <a:r>
              <a:rPr lang="en-US" dirty="0" smtClean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•Determine important relationships and “market baskets” within the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population (Associations) - </a:t>
            </a:r>
            <a:r>
              <a:rPr lang="en-US" dirty="0" err="1" smtClean="0"/>
              <a:t>Pyhon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•Find fraudulent or “rare events” (Anomaly Detection)</a:t>
            </a:r>
            <a:endParaRPr dirty="0"/>
          </a:p>
        </p:txBody>
      </p:sp>
      <p:sp>
        <p:nvSpPr>
          <p:cNvPr id="408" name="Google Shape;408;g45fc018b81_6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96925" y="698500"/>
            <a:ext cx="54292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66818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45fc018b81_6_380:notes"/>
          <p:cNvSpPr txBox="1">
            <a:spLocks noGrp="1"/>
          </p:cNvSpPr>
          <p:nvPr>
            <p:ph type="body" idx="1"/>
          </p:nvPr>
        </p:nvSpPr>
        <p:spPr>
          <a:xfrm>
            <a:off x="701675" y="4421187"/>
            <a:ext cx="5619750" cy="418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7" name="Google Shape;467;g45fc018b81_6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96925" y="698500"/>
            <a:ext cx="54292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45fc018b81_6_387:notes"/>
          <p:cNvSpPr txBox="1">
            <a:spLocks noGrp="1"/>
          </p:cNvSpPr>
          <p:nvPr>
            <p:ph type="body" idx="1"/>
          </p:nvPr>
        </p:nvSpPr>
        <p:spPr>
          <a:xfrm>
            <a:off x="701675" y="4421187"/>
            <a:ext cx="5619750" cy="418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solidFill>
                  <a:schemeClr val="dk2"/>
                </a:solidFill>
              </a:rPr>
              <a:t>l</a:t>
            </a:r>
            <a:r>
              <a:rPr lang="en-US" sz="3700">
                <a:solidFill>
                  <a:schemeClr val="dk1"/>
                </a:solidFill>
              </a:rPr>
              <a:t>When you see the tech trends shift, you had better move quickly, or someone else will  beat you</a:t>
            </a:r>
            <a:endParaRPr sz="37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6" name="Google Shape;476;g45fc018b81_6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96925" y="698500"/>
            <a:ext cx="54292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45fc018b81_6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96925" y="698500"/>
            <a:ext cx="54292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487" name="Google Shape;487;g45fc018b81_6_397:notes"/>
          <p:cNvSpPr txBox="1">
            <a:spLocks noGrp="1"/>
          </p:cNvSpPr>
          <p:nvPr>
            <p:ph type="body" idx="1"/>
          </p:nvPr>
        </p:nvSpPr>
        <p:spPr>
          <a:xfrm>
            <a:off x="701675" y="4421187"/>
            <a:ext cx="5619750" cy="418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8" name="Google Shape;488;g45fc018b81_6_397:notes"/>
          <p:cNvSpPr txBox="1"/>
          <p:nvPr/>
        </p:nvSpPr>
        <p:spPr>
          <a:xfrm>
            <a:off x="3978275" y="8842375"/>
            <a:ext cx="3043237" cy="465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96867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45fc018b81_6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96925" y="698500"/>
            <a:ext cx="54292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487" name="Google Shape;487;g45fc018b81_6_397:notes"/>
          <p:cNvSpPr txBox="1">
            <a:spLocks noGrp="1"/>
          </p:cNvSpPr>
          <p:nvPr>
            <p:ph type="body" idx="1"/>
          </p:nvPr>
        </p:nvSpPr>
        <p:spPr>
          <a:xfrm>
            <a:off x="701675" y="4421187"/>
            <a:ext cx="5619750" cy="418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8" name="Google Shape;488;g45fc018b81_6_397:notes"/>
          <p:cNvSpPr txBox="1"/>
          <p:nvPr/>
        </p:nvSpPr>
        <p:spPr>
          <a:xfrm>
            <a:off x="3978275" y="8842375"/>
            <a:ext cx="3043237" cy="465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482ee7448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96925" y="698500"/>
            <a:ext cx="54292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482ee74488_0_1:notes"/>
          <p:cNvSpPr txBox="1">
            <a:spLocks noGrp="1"/>
          </p:cNvSpPr>
          <p:nvPr>
            <p:ph type="body" idx="1"/>
          </p:nvPr>
        </p:nvSpPr>
        <p:spPr>
          <a:xfrm>
            <a:off x="701675" y="4421187"/>
            <a:ext cx="5619900" cy="418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g482ee74488_0_1:notes"/>
          <p:cNvSpPr txBox="1">
            <a:spLocks noGrp="1"/>
          </p:cNvSpPr>
          <p:nvPr>
            <p:ph type="sldNum" idx="12"/>
          </p:nvPr>
        </p:nvSpPr>
        <p:spPr>
          <a:xfrm>
            <a:off x="3978275" y="8842375"/>
            <a:ext cx="3043200" cy="465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 sz="14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5fc018b81_6_164:notes"/>
          <p:cNvSpPr txBox="1">
            <a:spLocks noGrp="1"/>
          </p:cNvSpPr>
          <p:nvPr>
            <p:ph type="body" idx="1"/>
          </p:nvPr>
        </p:nvSpPr>
        <p:spPr>
          <a:xfrm>
            <a:off x="701675" y="4421187"/>
            <a:ext cx="5619900" cy="41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smtClean="0"/>
              <a:t>Scalable</a:t>
            </a:r>
            <a:r>
              <a:rPr lang="en-US" baseline="0" dirty="0" smtClean="0"/>
              <a:t> – regardless of location and size of business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aseline="0" dirty="0" smtClean="0"/>
              <a:t>Common toolset- different/ affordable toolset to provide decision model for maximize business productivity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aseline="0" dirty="0" smtClean="0"/>
              <a:t>Platform – comprehensive spectrum of your business with deep understanding with different source </a:t>
            </a:r>
            <a:r>
              <a:rPr lang="en-US" baseline="0" dirty="0" err="1" smtClean="0"/>
              <a:t>datas</a:t>
            </a:r>
            <a:endParaRPr lang="en-US" baseline="0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35" name="Google Shape;235;g45fc018b81_6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96925" y="698500"/>
            <a:ext cx="54292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5fc018b81_6_170:notes"/>
          <p:cNvSpPr txBox="1">
            <a:spLocks noGrp="1"/>
          </p:cNvSpPr>
          <p:nvPr>
            <p:ph type="body" idx="1"/>
          </p:nvPr>
        </p:nvSpPr>
        <p:spPr>
          <a:xfrm>
            <a:off x="701675" y="4421187"/>
            <a:ext cx="5619900" cy="41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2" name="Google Shape;242;g45fc018b81_6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96925" y="698500"/>
            <a:ext cx="54292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5fc018b81_6_176:notes"/>
          <p:cNvSpPr txBox="1">
            <a:spLocks noGrp="1"/>
          </p:cNvSpPr>
          <p:nvPr>
            <p:ph type="body" idx="1"/>
          </p:nvPr>
        </p:nvSpPr>
        <p:spPr>
          <a:xfrm>
            <a:off x="701675" y="4421187"/>
            <a:ext cx="5619900" cy="41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49" name="Google Shape;249;g45fc018b81_6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96925" y="698500"/>
            <a:ext cx="54292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45fc018b81_6_182:notes"/>
          <p:cNvSpPr txBox="1">
            <a:spLocks noGrp="1"/>
          </p:cNvSpPr>
          <p:nvPr>
            <p:ph type="body" idx="1"/>
          </p:nvPr>
        </p:nvSpPr>
        <p:spPr>
          <a:xfrm>
            <a:off x="701675" y="4421187"/>
            <a:ext cx="5619900" cy="41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6" name="Google Shape;256;g45fc018b81_6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96925" y="698500"/>
            <a:ext cx="54292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45fc018b81_6_188:notes"/>
          <p:cNvSpPr txBox="1">
            <a:spLocks noGrp="1"/>
          </p:cNvSpPr>
          <p:nvPr>
            <p:ph type="body" idx="1"/>
          </p:nvPr>
        </p:nvSpPr>
        <p:spPr>
          <a:xfrm>
            <a:off x="701675" y="4421187"/>
            <a:ext cx="5619750" cy="418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63" name="Google Shape;263;g45fc018b81_6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96925" y="698500"/>
            <a:ext cx="54292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45fc018b81_6_227:notes"/>
          <p:cNvSpPr txBox="1">
            <a:spLocks noGrp="1"/>
          </p:cNvSpPr>
          <p:nvPr>
            <p:ph type="body" idx="1"/>
          </p:nvPr>
        </p:nvSpPr>
        <p:spPr>
          <a:xfrm>
            <a:off x="701675" y="4421187"/>
            <a:ext cx="5619750" cy="418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g45fc018b81_6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96925" y="698500"/>
            <a:ext cx="54292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45fc018b81_6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96925" y="698500"/>
            <a:ext cx="54292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310" name="Google Shape;310;g45fc018b81_6_232:notes"/>
          <p:cNvSpPr txBox="1">
            <a:spLocks noGrp="1"/>
          </p:cNvSpPr>
          <p:nvPr>
            <p:ph type="body" idx="1"/>
          </p:nvPr>
        </p:nvSpPr>
        <p:spPr>
          <a:xfrm>
            <a:off x="701675" y="4421187"/>
            <a:ext cx="5619900" cy="41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1" name="Google Shape;311;g45fc018b81_6_232:notes"/>
          <p:cNvSpPr txBox="1"/>
          <p:nvPr/>
        </p:nvSpPr>
        <p:spPr>
          <a:xfrm>
            <a:off x="3978275" y="8842375"/>
            <a:ext cx="30432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"/>
          <p:cNvSpPr txBox="1">
            <a:spLocks noGrp="1"/>
          </p:cNvSpPr>
          <p:nvPr>
            <p:ph type="ctrTitle"/>
          </p:nvPr>
        </p:nvSpPr>
        <p:spPr>
          <a:xfrm>
            <a:off x="442278" y="560070"/>
            <a:ext cx="9494520" cy="256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b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63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"/>
          <p:cNvSpPr txBox="1">
            <a:spLocks noGrp="1"/>
          </p:cNvSpPr>
          <p:nvPr>
            <p:ph type="subTitle" idx="1"/>
          </p:nvPr>
        </p:nvSpPr>
        <p:spPr>
          <a:xfrm>
            <a:off x="1189038" y="3659506"/>
            <a:ext cx="8747760" cy="283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/>
          <a:lstStyle>
            <a:lvl1pPr lvl="0" algn="r">
              <a:spcBef>
                <a:spcPts val="840"/>
              </a:spcBef>
              <a:spcAft>
                <a:spcPts val="0"/>
              </a:spcAft>
              <a:buSzPts val="2940"/>
              <a:buFont typeface="Noto Sans Symbols"/>
              <a:buNone/>
              <a:defRPr sz="4200"/>
            </a:lvl1pPr>
            <a:lvl2pPr lvl="1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9pPr>
          </a:lstStyle>
          <a:p>
            <a:endParaRPr/>
          </a:p>
        </p:txBody>
      </p:sp>
      <p:sp>
        <p:nvSpPr>
          <p:cNvPr id="52" name="Google Shape;52;p2"/>
          <p:cNvSpPr txBox="1">
            <a:spLocks noGrp="1"/>
          </p:cNvSpPr>
          <p:nvPr>
            <p:ph type="dt" idx="10"/>
          </p:nvPr>
        </p:nvSpPr>
        <p:spPr>
          <a:xfrm>
            <a:off x="639762" y="7497762"/>
            <a:ext cx="29876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"/>
          <p:cNvSpPr txBox="1">
            <a:spLocks noGrp="1"/>
          </p:cNvSpPr>
          <p:nvPr>
            <p:ph type="ftr" idx="11"/>
          </p:nvPr>
        </p:nvSpPr>
        <p:spPr>
          <a:xfrm>
            <a:off x="4373562" y="7497762"/>
            <a:ext cx="40544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"/>
          <p:cNvSpPr txBox="1">
            <a:spLocks noGrp="1"/>
          </p:cNvSpPr>
          <p:nvPr>
            <p:ph type="sldNum" idx="12"/>
          </p:nvPr>
        </p:nvSpPr>
        <p:spPr>
          <a:xfrm>
            <a:off x="9174162" y="7497762"/>
            <a:ext cx="29876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"/>
          <p:cNvSpPr txBox="1">
            <a:spLocks noGrp="1"/>
          </p:cNvSpPr>
          <p:nvPr>
            <p:ph type="title"/>
          </p:nvPr>
        </p:nvSpPr>
        <p:spPr>
          <a:xfrm>
            <a:off x="640081" y="327660"/>
            <a:ext cx="4211638" cy="1394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3"/>
          <p:cNvSpPr txBox="1">
            <a:spLocks noGrp="1"/>
          </p:cNvSpPr>
          <p:nvPr>
            <p:ph type="body" idx="1"/>
          </p:nvPr>
        </p:nvSpPr>
        <p:spPr>
          <a:xfrm>
            <a:off x="5005070" y="327660"/>
            <a:ext cx="7156450" cy="7023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/>
          <a:lstStyle>
            <a:lvl1pPr marL="457200" lvl="0" indent="-41529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SzPts val="2940"/>
              <a:buChar char="●"/>
              <a:defRPr sz="4200"/>
            </a:lvl1pPr>
            <a:lvl2pPr marL="914400" lvl="1" indent="-393065" algn="l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SzPts val="2590"/>
              <a:buChar char="●"/>
              <a:defRPr sz="3700"/>
            </a:lvl2pPr>
            <a:lvl3pPr marL="1371600" lvl="2" indent="-370839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240"/>
              <a:buChar char="●"/>
              <a:defRPr sz="3200"/>
            </a:lvl3pPr>
            <a:lvl4pPr marL="1828800" lvl="3" indent="-352425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950"/>
              <a:buChar char="▪"/>
              <a:defRPr sz="2600"/>
            </a:lvl4pPr>
            <a:lvl5pPr marL="2286000" lvl="4" indent="-360679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2080"/>
              <a:buChar char="▪"/>
              <a:defRPr sz="2600"/>
            </a:lvl5pPr>
            <a:lvl6pPr marL="2743200" lvl="5" indent="-360679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2080"/>
              <a:buChar char="▪"/>
              <a:defRPr sz="2600"/>
            </a:lvl6pPr>
            <a:lvl7pPr marL="3200400" lvl="6" indent="-360679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2080"/>
              <a:buChar char="▪"/>
              <a:defRPr sz="2600"/>
            </a:lvl7pPr>
            <a:lvl8pPr marL="3657600" lvl="7" indent="-360679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2080"/>
              <a:buChar char="▪"/>
              <a:defRPr sz="2600"/>
            </a:lvl8pPr>
            <a:lvl9pPr marL="4114800" lvl="8" indent="-360679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2080"/>
              <a:buChar char="▪"/>
              <a:defRPr sz="2600"/>
            </a:lvl9pPr>
          </a:lstStyle>
          <a:p>
            <a:endParaRPr/>
          </a:p>
        </p:txBody>
      </p:sp>
      <p:sp>
        <p:nvSpPr>
          <p:cNvPr id="186" name="Google Shape;186;p13"/>
          <p:cNvSpPr txBox="1">
            <a:spLocks noGrp="1"/>
          </p:cNvSpPr>
          <p:nvPr>
            <p:ph type="body" idx="2"/>
          </p:nvPr>
        </p:nvSpPr>
        <p:spPr>
          <a:xfrm>
            <a:off x="640081" y="1722120"/>
            <a:ext cx="4211638" cy="5629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/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SzPts val="91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9pPr>
          </a:lstStyle>
          <a:p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dt" idx="10"/>
          </p:nvPr>
        </p:nvSpPr>
        <p:spPr>
          <a:xfrm>
            <a:off x="639762" y="7497762"/>
            <a:ext cx="29876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3"/>
          <p:cNvSpPr txBox="1">
            <a:spLocks noGrp="1"/>
          </p:cNvSpPr>
          <p:nvPr>
            <p:ph type="ftr" idx="11"/>
          </p:nvPr>
        </p:nvSpPr>
        <p:spPr>
          <a:xfrm>
            <a:off x="4373562" y="7497762"/>
            <a:ext cx="40544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ldNum" idx="12"/>
          </p:nvPr>
        </p:nvSpPr>
        <p:spPr>
          <a:xfrm>
            <a:off x="9174162" y="7497762"/>
            <a:ext cx="29876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4"/>
          <p:cNvSpPr txBox="1">
            <a:spLocks noGrp="1"/>
          </p:cNvSpPr>
          <p:nvPr>
            <p:ph type="title"/>
          </p:nvPr>
        </p:nvSpPr>
        <p:spPr>
          <a:xfrm>
            <a:off x="639762" y="146050"/>
            <a:ext cx="10561637" cy="155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4"/>
          <p:cNvSpPr txBox="1">
            <a:spLocks noGrp="1"/>
          </p:cNvSpPr>
          <p:nvPr>
            <p:ph type="dt" idx="10"/>
          </p:nvPr>
        </p:nvSpPr>
        <p:spPr>
          <a:xfrm>
            <a:off x="639762" y="7497762"/>
            <a:ext cx="29876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4"/>
          <p:cNvSpPr txBox="1">
            <a:spLocks noGrp="1"/>
          </p:cNvSpPr>
          <p:nvPr>
            <p:ph type="ftr" idx="11"/>
          </p:nvPr>
        </p:nvSpPr>
        <p:spPr>
          <a:xfrm>
            <a:off x="4373562" y="7497762"/>
            <a:ext cx="40544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4"/>
          <p:cNvSpPr txBox="1">
            <a:spLocks noGrp="1"/>
          </p:cNvSpPr>
          <p:nvPr>
            <p:ph type="sldNum" idx="12"/>
          </p:nvPr>
        </p:nvSpPr>
        <p:spPr>
          <a:xfrm>
            <a:off x="9174162" y="7497762"/>
            <a:ext cx="29876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"/>
          <p:cNvSpPr txBox="1">
            <a:spLocks noGrp="1"/>
          </p:cNvSpPr>
          <p:nvPr>
            <p:ph type="title"/>
          </p:nvPr>
        </p:nvSpPr>
        <p:spPr>
          <a:xfrm>
            <a:off x="640080" y="329566"/>
            <a:ext cx="1152144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5"/>
          <p:cNvSpPr txBox="1">
            <a:spLocks noGrp="1"/>
          </p:cNvSpPr>
          <p:nvPr>
            <p:ph type="body" idx="1"/>
          </p:nvPr>
        </p:nvSpPr>
        <p:spPr>
          <a:xfrm>
            <a:off x="640080" y="1842136"/>
            <a:ext cx="5656263" cy="767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b" anchorCtr="0"/>
          <a:lstStyle>
            <a:lvl1pPr marL="457200" lvl="0" indent="-2286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240"/>
              <a:buNone/>
              <a:defRPr sz="3200" b="1"/>
            </a:lvl1pPr>
            <a:lvl2pPr marL="914400" lvl="1" indent="-2286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820"/>
              <a:buNone/>
              <a:defRPr sz="2600" b="1"/>
            </a:lvl2pPr>
            <a:lvl3pPr marL="1371600" lvl="2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sz="2400" b="1"/>
            </a:lvl3pPr>
            <a:lvl4pPr marL="1828800" lvl="3" indent="-22860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575"/>
              <a:buNone/>
              <a:defRPr sz="2100" b="1"/>
            </a:lvl4pPr>
            <a:lvl5pPr marL="2286000" lvl="4" indent="-22860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None/>
              <a:defRPr sz="2100" b="1"/>
            </a:lvl5pPr>
            <a:lvl6pPr marL="2743200" lvl="5" indent="-22860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None/>
              <a:defRPr sz="2100" b="1"/>
            </a:lvl6pPr>
            <a:lvl7pPr marL="3200400" lvl="6" indent="-22860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None/>
              <a:defRPr sz="2100" b="1"/>
            </a:lvl7pPr>
            <a:lvl8pPr marL="3657600" lvl="7" indent="-22860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None/>
              <a:defRPr sz="2100" b="1"/>
            </a:lvl8pPr>
            <a:lvl9pPr marL="4114800" lvl="8" indent="-22860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None/>
              <a:defRPr sz="2100" b="1"/>
            </a:lvl9pPr>
          </a:lstStyle>
          <a:p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body" idx="2"/>
          </p:nvPr>
        </p:nvSpPr>
        <p:spPr>
          <a:xfrm>
            <a:off x="640080" y="2609850"/>
            <a:ext cx="5656263" cy="4741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/>
          <a:lstStyle>
            <a:lvl1pPr marL="457200" lvl="0" indent="-37084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240"/>
              <a:buChar char="●"/>
              <a:defRPr sz="3200"/>
            </a:lvl1pPr>
            <a:lvl2pPr marL="914400" lvl="1" indent="-344169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820"/>
              <a:buChar char="●"/>
              <a:defRPr sz="2600"/>
            </a:lvl2pPr>
            <a:lvl3pPr marL="1371600" lvl="2" indent="-33528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680"/>
              <a:buChar char="●"/>
              <a:defRPr sz="2400"/>
            </a:lvl3pPr>
            <a:lvl4pPr marL="1828800" lvl="3" indent="-328612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575"/>
              <a:buChar char="▪"/>
              <a:defRPr sz="2100"/>
            </a:lvl4pPr>
            <a:lvl5pPr marL="2286000" lvl="4" indent="-335279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Char char="▪"/>
              <a:defRPr sz="2100"/>
            </a:lvl5pPr>
            <a:lvl6pPr marL="2743200" lvl="5" indent="-335279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Char char="▪"/>
              <a:defRPr sz="2100"/>
            </a:lvl6pPr>
            <a:lvl7pPr marL="3200400" lvl="6" indent="-335279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Char char="▪"/>
              <a:defRPr sz="2100"/>
            </a:lvl7pPr>
            <a:lvl8pPr marL="3657600" lvl="7" indent="-335279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Char char="▪"/>
              <a:defRPr sz="2100"/>
            </a:lvl8pPr>
            <a:lvl9pPr marL="4114800" lvl="8" indent="-335279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Char char="▪"/>
              <a:defRPr sz="2100"/>
            </a:lvl9pPr>
          </a:lstStyle>
          <a:p>
            <a:endParaRPr/>
          </a:p>
        </p:txBody>
      </p:sp>
      <p:sp>
        <p:nvSpPr>
          <p:cNvPr id="199" name="Google Shape;199;p15"/>
          <p:cNvSpPr txBox="1">
            <a:spLocks noGrp="1"/>
          </p:cNvSpPr>
          <p:nvPr>
            <p:ph type="body" idx="3"/>
          </p:nvPr>
        </p:nvSpPr>
        <p:spPr>
          <a:xfrm>
            <a:off x="6503036" y="1842136"/>
            <a:ext cx="5658485" cy="767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b" anchorCtr="0"/>
          <a:lstStyle>
            <a:lvl1pPr marL="457200" lvl="0" indent="-2286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240"/>
              <a:buNone/>
              <a:defRPr sz="3200" b="1"/>
            </a:lvl1pPr>
            <a:lvl2pPr marL="914400" lvl="1" indent="-2286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820"/>
              <a:buNone/>
              <a:defRPr sz="2600" b="1"/>
            </a:lvl2pPr>
            <a:lvl3pPr marL="1371600" lvl="2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sz="2400" b="1"/>
            </a:lvl3pPr>
            <a:lvl4pPr marL="1828800" lvl="3" indent="-22860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575"/>
              <a:buNone/>
              <a:defRPr sz="2100" b="1"/>
            </a:lvl4pPr>
            <a:lvl5pPr marL="2286000" lvl="4" indent="-22860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None/>
              <a:defRPr sz="2100" b="1"/>
            </a:lvl5pPr>
            <a:lvl6pPr marL="2743200" lvl="5" indent="-22860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None/>
              <a:defRPr sz="2100" b="1"/>
            </a:lvl6pPr>
            <a:lvl7pPr marL="3200400" lvl="6" indent="-22860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None/>
              <a:defRPr sz="2100" b="1"/>
            </a:lvl7pPr>
            <a:lvl8pPr marL="3657600" lvl="7" indent="-22860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None/>
              <a:defRPr sz="2100" b="1"/>
            </a:lvl8pPr>
            <a:lvl9pPr marL="4114800" lvl="8" indent="-22860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None/>
              <a:defRPr sz="2100" b="1"/>
            </a:lvl9pPr>
          </a:lstStyle>
          <a:p>
            <a:endParaRPr/>
          </a:p>
        </p:txBody>
      </p:sp>
      <p:sp>
        <p:nvSpPr>
          <p:cNvPr id="200" name="Google Shape;200;p15"/>
          <p:cNvSpPr txBox="1">
            <a:spLocks noGrp="1"/>
          </p:cNvSpPr>
          <p:nvPr>
            <p:ph type="body" idx="4"/>
          </p:nvPr>
        </p:nvSpPr>
        <p:spPr>
          <a:xfrm>
            <a:off x="6503036" y="2609850"/>
            <a:ext cx="5658485" cy="4741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/>
          <a:lstStyle>
            <a:lvl1pPr marL="457200" lvl="0" indent="-37084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240"/>
              <a:buChar char="●"/>
              <a:defRPr sz="3200"/>
            </a:lvl1pPr>
            <a:lvl2pPr marL="914400" lvl="1" indent="-344169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820"/>
              <a:buChar char="●"/>
              <a:defRPr sz="2600"/>
            </a:lvl2pPr>
            <a:lvl3pPr marL="1371600" lvl="2" indent="-33528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680"/>
              <a:buChar char="●"/>
              <a:defRPr sz="2400"/>
            </a:lvl3pPr>
            <a:lvl4pPr marL="1828800" lvl="3" indent="-328612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575"/>
              <a:buChar char="▪"/>
              <a:defRPr sz="2100"/>
            </a:lvl4pPr>
            <a:lvl5pPr marL="2286000" lvl="4" indent="-335279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Char char="▪"/>
              <a:defRPr sz="2100"/>
            </a:lvl5pPr>
            <a:lvl6pPr marL="2743200" lvl="5" indent="-335279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Char char="▪"/>
              <a:defRPr sz="2100"/>
            </a:lvl6pPr>
            <a:lvl7pPr marL="3200400" lvl="6" indent="-335279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Char char="▪"/>
              <a:defRPr sz="2100"/>
            </a:lvl7pPr>
            <a:lvl8pPr marL="3657600" lvl="7" indent="-335279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Char char="▪"/>
              <a:defRPr sz="2100"/>
            </a:lvl8pPr>
            <a:lvl9pPr marL="4114800" lvl="8" indent="-335279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Char char="▪"/>
              <a:defRPr sz="2100"/>
            </a:lvl9pPr>
          </a:lstStyle>
          <a:p>
            <a:endParaRPr/>
          </a:p>
        </p:txBody>
      </p:sp>
      <p:sp>
        <p:nvSpPr>
          <p:cNvPr id="201" name="Google Shape;201;p15"/>
          <p:cNvSpPr txBox="1">
            <a:spLocks noGrp="1"/>
          </p:cNvSpPr>
          <p:nvPr>
            <p:ph type="dt" idx="10"/>
          </p:nvPr>
        </p:nvSpPr>
        <p:spPr>
          <a:xfrm>
            <a:off x="639762" y="7497762"/>
            <a:ext cx="29876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5"/>
          <p:cNvSpPr txBox="1">
            <a:spLocks noGrp="1"/>
          </p:cNvSpPr>
          <p:nvPr>
            <p:ph type="ftr" idx="11"/>
          </p:nvPr>
        </p:nvSpPr>
        <p:spPr>
          <a:xfrm>
            <a:off x="4373562" y="7497762"/>
            <a:ext cx="40544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5"/>
          <p:cNvSpPr txBox="1">
            <a:spLocks noGrp="1"/>
          </p:cNvSpPr>
          <p:nvPr>
            <p:ph type="sldNum" idx="12"/>
          </p:nvPr>
        </p:nvSpPr>
        <p:spPr>
          <a:xfrm>
            <a:off x="9174162" y="7497762"/>
            <a:ext cx="29876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6"/>
          <p:cNvSpPr txBox="1">
            <a:spLocks noGrp="1"/>
          </p:cNvSpPr>
          <p:nvPr>
            <p:ph type="title"/>
          </p:nvPr>
        </p:nvSpPr>
        <p:spPr>
          <a:xfrm>
            <a:off x="1011238" y="5288281"/>
            <a:ext cx="10881360" cy="1634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3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6"/>
          <p:cNvSpPr txBox="1">
            <a:spLocks noGrp="1"/>
          </p:cNvSpPr>
          <p:nvPr>
            <p:ph type="body" idx="1"/>
          </p:nvPr>
        </p:nvSpPr>
        <p:spPr>
          <a:xfrm>
            <a:off x="1011238" y="3488056"/>
            <a:ext cx="10881360" cy="1800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b" anchorCtr="0"/>
          <a:lstStyle>
            <a:lvl1pPr marL="457200" lvl="0" indent="-22860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820"/>
              <a:buNone/>
              <a:defRPr sz="2600"/>
            </a:lvl1pPr>
            <a:lvl2pPr marL="914400" lvl="1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sz="2400"/>
            </a:lvl2pPr>
            <a:lvl3pPr marL="1371600" lvl="2" indent="-22860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470"/>
              <a:buNone/>
              <a:defRPr sz="2100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None/>
              <a:defRPr sz="1800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5pPr>
            <a:lvl6pPr marL="2743200" lvl="5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6pPr>
            <a:lvl7pPr marL="3200400" lvl="6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7pPr>
            <a:lvl8pPr marL="3657600" lvl="7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8pPr>
            <a:lvl9pPr marL="4114800" lvl="8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9pPr>
          </a:lstStyle>
          <a:p>
            <a:endParaRPr/>
          </a:p>
        </p:txBody>
      </p:sp>
      <p:sp>
        <p:nvSpPr>
          <p:cNvPr id="207" name="Google Shape;207;p16"/>
          <p:cNvSpPr txBox="1">
            <a:spLocks noGrp="1"/>
          </p:cNvSpPr>
          <p:nvPr>
            <p:ph type="dt" idx="10"/>
          </p:nvPr>
        </p:nvSpPr>
        <p:spPr>
          <a:xfrm>
            <a:off x="639762" y="7497762"/>
            <a:ext cx="29876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6"/>
          <p:cNvSpPr txBox="1">
            <a:spLocks noGrp="1"/>
          </p:cNvSpPr>
          <p:nvPr>
            <p:ph type="ftr" idx="11"/>
          </p:nvPr>
        </p:nvSpPr>
        <p:spPr>
          <a:xfrm>
            <a:off x="4373562" y="7497762"/>
            <a:ext cx="40544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16"/>
          <p:cNvSpPr txBox="1">
            <a:spLocks noGrp="1"/>
          </p:cNvSpPr>
          <p:nvPr>
            <p:ph type="sldNum" idx="12"/>
          </p:nvPr>
        </p:nvSpPr>
        <p:spPr>
          <a:xfrm>
            <a:off x="9174162" y="7497762"/>
            <a:ext cx="29876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7"/>
          <p:cNvSpPr txBox="1">
            <a:spLocks noGrp="1"/>
          </p:cNvSpPr>
          <p:nvPr>
            <p:ph type="title"/>
          </p:nvPr>
        </p:nvSpPr>
        <p:spPr>
          <a:xfrm>
            <a:off x="639762" y="146050"/>
            <a:ext cx="10561637" cy="155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7"/>
          <p:cNvSpPr txBox="1">
            <a:spLocks noGrp="1"/>
          </p:cNvSpPr>
          <p:nvPr>
            <p:ph type="body" idx="1"/>
          </p:nvPr>
        </p:nvSpPr>
        <p:spPr>
          <a:xfrm>
            <a:off x="639762" y="2063750"/>
            <a:ext cx="11522075" cy="529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/>
          <a:lstStyle>
            <a:lvl1pPr marL="457200" lvl="0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1pPr>
            <a:lvl2pPr marL="914400" lvl="1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2pPr>
            <a:lvl3pPr marL="1371600" lvl="2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3pPr>
            <a:lvl4pPr marL="1828800" lvl="3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7pPr>
            <a:lvl8pPr marL="3657600" lvl="7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9pPr>
          </a:lstStyle>
          <a:p>
            <a:endParaRPr/>
          </a:p>
        </p:txBody>
      </p:sp>
      <p:sp>
        <p:nvSpPr>
          <p:cNvPr id="213" name="Google Shape;213;p17"/>
          <p:cNvSpPr txBox="1">
            <a:spLocks noGrp="1"/>
          </p:cNvSpPr>
          <p:nvPr>
            <p:ph type="dt" idx="10"/>
          </p:nvPr>
        </p:nvSpPr>
        <p:spPr>
          <a:xfrm>
            <a:off x="639762" y="7497762"/>
            <a:ext cx="29876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7"/>
          <p:cNvSpPr txBox="1">
            <a:spLocks noGrp="1"/>
          </p:cNvSpPr>
          <p:nvPr>
            <p:ph type="ftr" idx="11"/>
          </p:nvPr>
        </p:nvSpPr>
        <p:spPr>
          <a:xfrm>
            <a:off x="4373562" y="7497762"/>
            <a:ext cx="40544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17"/>
          <p:cNvSpPr txBox="1">
            <a:spLocks noGrp="1"/>
          </p:cNvSpPr>
          <p:nvPr>
            <p:ph type="sldNum" idx="12"/>
          </p:nvPr>
        </p:nvSpPr>
        <p:spPr>
          <a:xfrm>
            <a:off x="9174162" y="7497762"/>
            <a:ext cx="29876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"/>
          <p:cNvSpPr txBox="1">
            <a:spLocks noGrp="1"/>
          </p:cNvSpPr>
          <p:nvPr>
            <p:ph type="title"/>
          </p:nvPr>
        </p:nvSpPr>
        <p:spPr>
          <a:xfrm>
            <a:off x="639762" y="146050"/>
            <a:ext cx="10561637" cy="155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body" idx="1"/>
          </p:nvPr>
        </p:nvSpPr>
        <p:spPr>
          <a:xfrm>
            <a:off x="640080" y="2063116"/>
            <a:ext cx="5654040" cy="5293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/>
          <a:lstStyle>
            <a:lvl1pPr marL="457200" lvl="0" indent="-393065" algn="l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SzPts val="2590"/>
              <a:buChar char="●"/>
              <a:defRPr sz="3700"/>
            </a:lvl1pPr>
            <a:lvl2pPr marL="914400" lvl="1" indent="-37084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240"/>
              <a:buChar char="●"/>
              <a:defRPr sz="3200"/>
            </a:lvl2pPr>
            <a:lvl3pPr marL="1371600" lvl="2" indent="-344169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820"/>
              <a:buChar char="●"/>
              <a:defRPr sz="2600"/>
            </a:lvl3pPr>
            <a:lvl4pPr marL="1828800" lvl="3" indent="-3429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▪"/>
              <a:defRPr sz="2400"/>
            </a:lvl4pPr>
            <a:lvl5pPr marL="2286000" lvl="4" indent="-35052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▪"/>
              <a:defRPr sz="2400"/>
            </a:lvl5pPr>
            <a:lvl6pPr marL="2743200" lvl="5" indent="-35052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▪"/>
              <a:defRPr sz="2400"/>
            </a:lvl6pPr>
            <a:lvl7pPr marL="3200400" lvl="6" indent="-35052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▪"/>
              <a:defRPr sz="2400"/>
            </a:lvl7pPr>
            <a:lvl8pPr marL="3657600" lvl="7" indent="-35052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▪"/>
              <a:defRPr sz="2400"/>
            </a:lvl8pPr>
            <a:lvl9pPr marL="4114800" lvl="8" indent="-35052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▪"/>
              <a:defRPr sz="2400"/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body" idx="2"/>
          </p:nvPr>
        </p:nvSpPr>
        <p:spPr>
          <a:xfrm>
            <a:off x="6507480" y="2063116"/>
            <a:ext cx="5654040" cy="5293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/>
          <a:lstStyle>
            <a:lvl1pPr marL="457200" lvl="0" indent="-393065" algn="l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SzPts val="2590"/>
              <a:buChar char="●"/>
              <a:defRPr sz="3700"/>
            </a:lvl1pPr>
            <a:lvl2pPr marL="914400" lvl="1" indent="-37084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240"/>
              <a:buChar char="●"/>
              <a:defRPr sz="3200"/>
            </a:lvl2pPr>
            <a:lvl3pPr marL="1371600" lvl="2" indent="-344169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820"/>
              <a:buChar char="●"/>
              <a:defRPr sz="2600"/>
            </a:lvl3pPr>
            <a:lvl4pPr marL="1828800" lvl="3" indent="-3429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▪"/>
              <a:defRPr sz="2400"/>
            </a:lvl4pPr>
            <a:lvl5pPr marL="2286000" lvl="4" indent="-35052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▪"/>
              <a:defRPr sz="2400"/>
            </a:lvl5pPr>
            <a:lvl6pPr marL="2743200" lvl="5" indent="-35052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▪"/>
              <a:defRPr sz="2400"/>
            </a:lvl6pPr>
            <a:lvl7pPr marL="3200400" lvl="6" indent="-35052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▪"/>
              <a:defRPr sz="2400"/>
            </a:lvl7pPr>
            <a:lvl8pPr marL="3657600" lvl="7" indent="-35052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▪"/>
              <a:defRPr sz="2400"/>
            </a:lvl8pPr>
            <a:lvl9pPr marL="4114800" lvl="8" indent="-35052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▪"/>
              <a:defRPr sz="2400"/>
            </a:lvl9pPr>
          </a:lstStyle>
          <a:p>
            <a:endParaRPr/>
          </a:p>
        </p:txBody>
      </p:sp>
      <p:sp>
        <p:nvSpPr>
          <p:cNvPr id="59" name="Google Shape;59;p3"/>
          <p:cNvSpPr txBox="1">
            <a:spLocks noGrp="1"/>
          </p:cNvSpPr>
          <p:nvPr>
            <p:ph type="dt" idx="10"/>
          </p:nvPr>
        </p:nvSpPr>
        <p:spPr>
          <a:xfrm>
            <a:off x="639762" y="7497762"/>
            <a:ext cx="29876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"/>
          <p:cNvSpPr txBox="1">
            <a:spLocks noGrp="1"/>
          </p:cNvSpPr>
          <p:nvPr>
            <p:ph type="ftr" idx="11"/>
          </p:nvPr>
        </p:nvSpPr>
        <p:spPr>
          <a:xfrm>
            <a:off x="4373562" y="7497762"/>
            <a:ext cx="40544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"/>
          <p:cNvSpPr txBox="1">
            <a:spLocks noGrp="1"/>
          </p:cNvSpPr>
          <p:nvPr>
            <p:ph type="sldNum" idx="12"/>
          </p:nvPr>
        </p:nvSpPr>
        <p:spPr>
          <a:xfrm>
            <a:off x="9174162" y="7497762"/>
            <a:ext cx="29876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"/>
          <p:cNvSpPr txBox="1">
            <a:spLocks noGrp="1"/>
          </p:cNvSpPr>
          <p:nvPr>
            <p:ph type="title"/>
          </p:nvPr>
        </p:nvSpPr>
        <p:spPr>
          <a:xfrm>
            <a:off x="639762" y="146050"/>
            <a:ext cx="10561637" cy="155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body" idx="1"/>
          </p:nvPr>
        </p:nvSpPr>
        <p:spPr>
          <a:xfrm rot="5400000">
            <a:off x="3754437" y="-1050925"/>
            <a:ext cx="5292725" cy="1152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/>
          <a:lstStyle>
            <a:lvl1pPr marL="457200" lvl="0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1pPr>
            <a:lvl2pPr marL="914400" lvl="1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2pPr>
            <a:lvl3pPr marL="1371600" lvl="2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3pPr>
            <a:lvl4pPr marL="1828800" lvl="3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7pPr>
            <a:lvl8pPr marL="3657600" lvl="7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9pPr>
          </a:lstStyle>
          <a:p>
            <a:endParaRPr/>
          </a:p>
        </p:txBody>
      </p:sp>
      <p:sp>
        <p:nvSpPr>
          <p:cNvPr id="65" name="Google Shape;65;p4"/>
          <p:cNvSpPr txBox="1">
            <a:spLocks noGrp="1"/>
          </p:cNvSpPr>
          <p:nvPr>
            <p:ph type="dt" idx="10"/>
          </p:nvPr>
        </p:nvSpPr>
        <p:spPr>
          <a:xfrm>
            <a:off x="639762" y="7497762"/>
            <a:ext cx="29876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"/>
          <p:cNvSpPr txBox="1">
            <a:spLocks noGrp="1"/>
          </p:cNvSpPr>
          <p:nvPr>
            <p:ph type="ftr" idx="11"/>
          </p:nvPr>
        </p:nvSpPr>
        <p:spPr>
          <a:xfrm>
            <a:off x="4373562" y="7497762"/>
            <a:ext cx="40544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"/>
          <p:cNvSpPr txBox="1">
            <a:spLocks noGrp="1"/>
          </p:cNvSpPr>
          <p:nvPr>
            <p:ph type="sldNum" idx="12"/>
          </p:nvPr>
        </p:nvSpPr>
        <p:spPr>
          <a:xfrm>
            <a:off x="9174162" y="7497762"/>
            <a:ext cx="29876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"/>
          <p:cNvSpPr txBox="1">
            <a:spLocks noGrp="1"/>
          </p:cNvSpPr>
          <p:nvPr>
            <p:ph type="ctrTitle"/>
          </p:nvPr>
        </p:nvSpPr>
        <p:spPr>
          <a:xfrm>
            <a:off x="442278" y="560070"/>
            <a:ext cx="9494520" cy="2560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b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6"/>
          <p:cNvSpPr txBox="1">
            <a:spLocks noGrp="1"/>
          </p:cNvSpPr>
          <p:nvPr>
            <p:ph type="subTitle" idx="1"/>
          </p:nvPr>
        </p:nvSpPr>
        <p:spPr>
          <a:xfrm>
            <a:off x="1189038" y="3659506"/>
            <a:ext cx="8747760" cy="283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/>
          <a:lstStyle>
            <a:lvl1pPr lvl="0" algn="r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SzPts val="2940"/>
              <a:buFont typeface="Noto Sans Symbols"/>
              <a:buNone/>
              <a:defRPr sz="4200"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9pPr>
          </a:lstStyle>
          <a:p>
            <a:endParaRPr/>
          </a:p>
        </p:txBody>
      </p:sp>
      <p:sp>
        <p:nvSpPr>
          <p:cNvPr id="111" name="Google Shape;111;p6"/>
          <p:cNvSpPr txBox="1">
            <a:spLocks noGrp="1"/>
          </p:cNvSpPr>
          <p:nvPr>
            <p:ph type="dt" idx="10"/>
          </p:nvPr>
        </p:nvSpPr>
        <p:spPr>
          <a:xfrm>
            <a:off x="639762" y="7497762"/>
            <a:ext cx="29876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6"/>
          <p:cNvSpPr txBox="1">
            <a:spLocks noGrp="1"/>
          </p:cNvSpPr>
          <p:nvPr>
            <p:ph type="ftr" idx="11"/>
          </p:nvPr>
        </p:nvSpPr>
        <p:spPr>
          <a:xfrm>
            <a:off x="4373562" y="7497762"/>
            <a:ext cx="40544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6"/>
          <p:cNvSpPr txBox="1">
            <a:spLocks noGrp="1"/>
          </p:cNvSpPr>
          <p:nvPr>
            <p:ph type="sldNum" idx="12"/>
          </p:nvPr>
        </p:nvSpPr>
        <p:spPr>
          <a:xfrm>
            <a:off x="9174162" y="7497762"/>
            <a:ext cx="29876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 txBox="1">
            <a:spLocks noGrp="1"/>
          </p:cNvSpPr>
          <p:nvPr>
            <p:ph type="title"/>
          </p:nvPr>
        </p:nvSpPr>
        <p:spPr>
          <a:xfrm>
            <a:off x="639762" y="146050"/>
            <a:ext cx="10561637" cy="155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8"/>
          <p:cNvSpPr txBox="1">
            <a:spLocks noGrp="1"/>
          </p:cNvSpPr>
          <p:nvPr>
            <p:ph type="body" idx="1"/>
          </p:nvPr>
        </p:nvSpPr>
        <p:spPr>
          <a:xfrm>
            <a:off x="640080" y="2063116"/>
            <a:ext cx="5654040" cy="5293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/>
          <a:lstStyle>
            <a:lvl1pPr marL="457200" lvl="0" indent="-393065" algn="l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SzPts val="2590"/>
              <a:buChar char="●"/>
              <a:defRPr sz="3700"/>
            </a:lvl1pPr>
            <a:lvl2pPr marL="914400" lvl="1" indent="-37084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240"/>
              <a:buChar char="●"/>
              <a:defRPr sz="3200"/>
            </a:lvl2pPr>
            <a:lvl3pPr marL="1371600" lvl="2" indent="-344169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820"/>
              <a:buChar char="●"/>
              <a:defRPr sz="2600"/>
            </a:lvl3pPr>
            <a:lvl4pPr marL="1828800" lvl="3" indent="-3429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▪"/>
              <a:defRPr sz="2400"/>
            </a:lvl4pPr>
            <a:lvl5pPr marL="2286000" lvl="4" indent="-35052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▪"/>
              <a:defRPr sz="2400"/>
            </a:lvl5pPr>
            <a:lvl6pPr marL="2743200" lvl="5" indent="-35052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▪"/>
              <a:defRPr sz="2400"/>
            </a:lvl6pPr>
            <a:lvl7pPr marL="3200400" lvl="6" indent="-35052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▪"/>
              <a:defRPr sz="2400"/>
            </a:lvl7pPr>
            <a:lvl8pPr marL="3657600" lvl="7" indent="-35052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▪"/>
              <a:defRPr sz="2400"/>
            </a:lvl8pPr>
            <a:lvl9pPr marL="4114800" lvl="8" indent="-35052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▪"/>
              <a:defRPr sz="2400"/>
            </a:lvl9pPr>
          </a:lstStyle>
          <a:p>
            <a:endParaRPr/>
          </a:p>
        </p:txBody>
      </p:sp>
      <p:sp>
        <p:nvSpPr>
          <p:cNvPr id="156" name="Google Shape;156;p8"/>
          <p:cNvSpPr txBox="1">
            <a:spLocks noGrp="1"/>
          </p:cNvSpPr>
          <p:nvPr>
            <p:ph type="body" idx="2"/>
          </p:nvPr>
        </p:nvSpPr>
        <p:spPr>
          <a:xfrm>
            <a:off x="6507480" y="2063116"/>
            <a:ext cx="5654040" cy="5293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/>
          <a:lstStyle>
            <a:lvl1pPr marL="457200" lvl="0" indent="-393065" algn="l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SzPts val="2590"/>
              <a:buChar char="●"/>
              <a:defRPr sz="3700"/>
            </a:lvl1pPr>
            <a:lvl2pPr marL="914400" lvl="1" indent="-37084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240"/>
              <a:buChar char="●"/>
              <a:defRPr sz="3200"/>
            </a:lvl2pPr>
            <a:lvl3pPr marL="1371600" lvl="2" indent="-344169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820"/>
              <a:buChar char="●"/>
              <a:defRPr sz="2600"/>
            </a:lvl3pPr>
            <a:lvl4pPr marL="1828800" lvl="3" indent="-3429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▪"/>
              <a:defRPr sz="2400"/>
            </a:lvl4pPr>
            <a:lvl5pPr marL="2286000" lvl="4" indent="-35052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▪"/>
              <a:defRPr sz="2400"/>
            </a:lvl5pPr>
            <a:lvl6pPr marL="2743200" lvl="5" indent="-35052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▪"/>
              <a:defRPr sz="2400"/>
            </a:lvl6pPr>
            <a:lvl7pPr marL="3200400" lvl="6" indent="-35052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▪"/>
              <a:defRPr sz="2400"/>
            </a:lvl7pPr>
            <a:lvl8pPr marL="3657600" lvl="7" indent="-35052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▪"/>
              <a:defRPr sz="2400"/>
            </a:lvl8pPr>
            <a:lvl9pPr marL="4114800" lvl="8" indent="-35052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▪"/>
              <a:defRPr sz="2400"/>
            </a:lvl9pPr>
          </a:lstStyle>
          <a:p>
            <a:endParaRPr/>
          </a:p>
        </p:txBody>
      </p:sp>
      <p:sp>
        <p:nvSpPr>
          <p:cNvPr id="157" name="Google Shape;157;p8"/>
          <p:cNvSpPr txBox="1">
            <a:spLocks noGrp="1"/>
          </p:cNvSpPr>
          <p:nvPr>
            <p:ph type="dt" idx="10"/>
          </p:nvPr>
        </p:nvSpPr>
        <p:spPr>
          <a:xfrm>
            <a:off x="639762" y="7497762"/>
            <a:ext cx="29876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8"/>
          <p:cNvSpPr txBox="1">
            <a:spLocks noGrp="1"/>
          </p:cNvSpPr>
          <p:nvPr>
            <p:ph type="ftr" idx="11"/>
          </p:nvPr>
        </p:nvSpPr>
        <p:spPr>
          <a:xfrm>
            <a:off x="4373562" y="7497762"/>
            <a:ext cx="40544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8"/>
          <p:cNvSpPr txBox="1">
            <a:spLocks noGrp="1"/>
          </p:cNvSpPr>
          <p:nvPr>
            <p:ph type="sldNum" idx="12"/>
          </p:nvPr>
        </p:nvSpPr>
        <p:spPr>
          <a:xfrm>
            <a:off x="9174162" y="7497762"/>
            <a:ext cx="29876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"/>
          <p:cNvSpPr txBox="1">
            <a:spLocks noGrp="1"/>
          </p:cNvSpPr>
          <p:nvPr>
            <p:ph type="title"/>
          </p:nvPr>
        </p:nvSpPr>
        <p:spPr>
          <a:xfrm>
            <a:off x="639762" y="146050"/>
            <a:ext cx="10561637" cy="155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9"/>
          <p:cNvSpPr txBox="1">
            <a:spLocks noGrp="1"/>
          </p:cNvSpPr>
          <p:nvPr>
            <p:ph type="body" idx="1"/>
          </p:nvPr>
        </p:nvSpPr>
        <p:spPr>
          <a:xfrm rot="5400000">
            <a:off x="3754437" y="-1050925"/>
            <a:ext cx="5292725" cy="1152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/>
          <a:lstStyle>
            <a:lvl1pPr marL="457200" lvl="0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1pPr>
            <a:lvl2pPr marL="914400" lvl="1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2pPr>
            <a:lvl3pPr marL="1371600" lvl="2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3pPr>
            <a:lvl4pPr marL="1828800" lvl="3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7pPr>
            <a:lvl8pPr marL="3657600" lvl="7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9pPr>
          </a:lstStyle>
          <a:p>
            <a:endParaRPr/>
          </a:p>
        </p:txBody>
      </p:sp>
      <p:sp>
        <p:nvSpPr>
          <p:cNvPr id="163" name="Google Shape;163;p9"/>
          <p:cNvSpPr txBox="1">
            <a:spLocks noGrp="1"/>
          </p:cNvSpPr>
          <p:nvPr>
            <p:ph type="dt" idx="10"/>
          </p:nvPr>
        </p:nvSpPr>
        <p:spPr>
          <a:xfrm>
            <a:off x="639762" y="7497762"/>
            <a:ext cx="29876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9"/>
          <p:cNvSpPr txBox="1">
            <a:spLocks noGrp="1"/>
          </p:cNvSpPr>
          <p:nvPr>
            <p:ph type="ftr" idx="11"/>
          </p:nvPr>
        </p:nvSpPr>
        <p:spPr>
          <a:xfrm>
            <a:off x="4373562" y="7497762"/>
            <a:ext cx="40544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9"/>
          <p:cNvSpPr txBox="1">
            <a:spLocks noGrp="1"/>
          </p:cNvSpPr>
          <p:nvPr>
            <p:ph type="sldNum" idx="12"/>
          </p:nvPr>
        </p:nvSpPr>
        <p:spPr>
          <a:xfrm>
            <a:off x="9174162" y="7497762"/>
            <a:ext cx="29876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/>
          <p:cNvSpPr txBox="1">
            <a:spLocks noGrp="1"/>
          </p:cNvSpPr>
          <p:nvPr>
            <p:ph type="dt" idx="10"/>
          </p:nvPr>
        </p:nvSpPr>
        <p:spPr>
          <a:xfrm>
            <a:off x="639762" y="7497762"/>
            <a:ext cx="29876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0"/>
          <p:cNvSpPr txBox="1">
            <a:spLocks noGrp="1"/>
          </p:cNvSpPr>
          <p:nvPr>
            <p:ph type="ftr" idx="11"/>
          </p:nvPr>
        </p:nvSpPr>
        <p:spPr>
          <a:xfrm>
            <a:off x="4373562" y="7497762"/>
            <a:ext cx="40544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0"/>
          <p:cNvSpPr txBox="1">
            <a:spLocks noGrp="1"/>
          </p:cNvSpPr>
          <p:nvPr>
            <p:ph type="sldNum" idx="12"/>
          </p:nvPr>
        </p:nvSpPr>
        <p:spPr>
          <a:xfrm>
            <a:off x="9174162" y="7497762"/>
            <a:ext cx="29876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"/>
          <p:cNvSpPr txBox="1">
            <a:spLocks noGrp="1"/>
          </p:cNvSpPr>
          <p:nvPr>
            <p:ph type="title"/>
          </p:nvPr>
        </p:nvSpPr>
        <p:spPr>
          <a:xfrm rot="5400000">
            <a:off x="7116128" y="2311718"/>
            <a:ext cx="7210424" cy="288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1"/>
          <p:cNvSpPr txBox="1">
            <a:spLocks noGrp="1"/>
          </p:cNvSpPr>
          <p:nvPr>
            <p:ph type="body" idx="1"/>
          </p:nvPr>
        </p:nvSpPr>
        <p:spPr>
          <a:xfrm rot="5400000">
            <a:off x="1248728" y="-461962"/>
            <a:ext cx="7210424" cy="8427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/>
          <a:lstStyle>
            <a:lvl1pPr marL="457200" lvl="0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1pPr>
            <a:lvl2pPr marL="914400" lvl="1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2pPr>
            <a:lvl3pPr marL="1371600" lvl="2" indent="-30861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3pPr>
            <a:lvl4pPr marL="1828800" lvl="3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7pPr>
            <a:lvl8pPr marL="3657600" lvl="7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9pPr>
          </a:lstStyle>
          <a:p>
            <a:endParaRPr/>
          </a:p>
        </p:txBody>
      </p:sp>
      <p:sp>
        <p:nvSpPr>
          <p:cNvPr id="173" name="Google Shape;173;p11"/>
          <p:cNvSpPr txBox="1">
            <a:spLocks noGrp="1"/>
          </p:cNvSpPr>
          <p:nvPr>
            <p:ph type="dt" idx="10"/>
          </p:nvPr>
        </p:nvSpPr>
        <p:spPr>
          <a:xfrm>
            <a:off x="639762" y="7497762"/>
            <a:ext cx="29876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1"/>
          <p:cNvSpPr txBox="1">
            <a:spLocks noGrp="1"/>
          </p:cNvSpPr>
          <p:nvPr>
            <p:ph type="ftr" idx="11"/>
          </p:nvPr>
        </p:nvSpPr>
        <p:spPr>
          <a:xfrm>
            <a:off x="4373562" y="7497762"/>
            <a:ext cx="40544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1"/>
          <p:cNvSpPr txBox="1">
            <a:spLocks noGrp="1"/>
          </p:cNvSpPr>
          <p:nvPr>
            <p:ph type="sldNum" idx="12"/>
          </p:nvPr>
        </p:nvSpPr>
        <p:spPr>
          <a:xfrm>
            <a:off x="9174162" y="7497762"/>
            <a:ext cx="29876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2"/>
          <p:cNvSpPr txBox="1">
            <a:spLocks noGrp="1"/>
          </p:cNvSpPr>
          <p:nvPr>
            <p:ph type="title"/>
          </p:nvPr>
        </p:nvSpPr>
        <p:spPr>
          <a:xfrm>
            <a:off x="2509203" y="5760720"/>
            <a:ext cx="7680960" cy="680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2"/>
          <p:cNvSpPr>
            <a:spLocks noGrp="1"/>
          </p:cNvSpPr>
          <p:nvPr>
            <p:ph type="pic" idx="2"/>
          </p:nvPr>
        </p:nvSpPr>
        <p:spPr>
          <a:xfrm>
            <a:off x="2509203" y="735330"/>
            <a:ext cx="7680960" cy="493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/>
          <a:lstStyle>
            <a:lvl1pPr marR="0" lvl="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2"/>
              </a:buClr>
              <a:buSzPts val="2940"/>
              <a:buFont typeface="Noto Sans Symbols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Clr>
                <a:schemeClr val="accent2"/>
              </a:buClr>
              <a:buSzPts val="2590"/>
              <a:buFont typeface="Noto Sans Symbols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950"/>
              <a:buFont typeface="Noto Sans Symbols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folHlink"/>
              </a:buClr>
              <a:buSzPts val="2080"/>
              <a:buFont typeface="Noto Sans Symbols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folHlink"/>
              </a:buClr>
              <a:buSzPts val="2080"/>
              <a:buFont typeface="Noto Sans Symbols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folHlink"/>
              </a:buClr>
              <a:buSzPts val="2080"/>
              <a:buFont typeface="Noto Sans Symbols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folHlink"/>
              </a:buClr>
              <a:buSzPts val="2080"/>
              <a:buFont typeface="Noto Sans Symbols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folHlink"/>
              </a:buClr>
              <a:buSzPts val="2080"/>
              <a:buFont typeface="Noto Sans Symbols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12"/>
          <p:cNvSpPr txBox="1">
            <a:spLocks noGrp="1"/>
          </p:cNvSpPr>
          <p:nvPr>
            <p:ph type="body" idx="1"/>
          </p:nvPr>
        </p:nvSpPr>
        <p:spPr>
          <a:xfrm>
            <a:off x="2509203" y="6440806"/>
            <a:ext cx="7680960" cy="965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/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6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2pPr>
            <a:lvl3pPr marL="1371600" lvl="2" indent="-228600" algn="l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SzPts val="910"/>
              <a:buNone/>
              <a:defRPr sz="1300"/>
            </a:lvl3pPr>
            <a:lvl4pPr marL="1828800" lvl="3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00"/>
              <a:buNone/>
              <a:defRPr sz="1200"/>
            </a:lvl4pPr>
            <a:lvl5pPr marL="2286000" lvl="4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5pPr>
            <a:lvl6pPr marL="2743200" lvl="5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6pPr>
            <a:lvl7pPr marL="3200400" lvl="6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7pPr>
            <a:lvl8pPr marL="3657600" lvl="7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8pPr>
            <a:lvl9pPr marL="4114800" lvl="8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9pPr>
          </a:lstStyle>
          <a:p>
            <a:endParaRPr/>
          </a:p>
        </p:txBody>
      </p:sp>
      <p:sp>
        <p:nvSpPr>
          <p:cNvPr id="180" name="Google Shape;180;p12"/>
          <p:cNvSpPr txBox="1">
            <a:spLocks noGrp="1"/>
          </p:cNvSpPr>
          <p:nvPr>
            <p:ph type="dt" idx="10"/>
          </p:nvPr>
        </p:nvSpPr>
        <p:spPr>
          <a:xfrm>
            <a:off x="639762" y="7497762"/>
            <a:ext cx="29876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2"/>
          <p:cNvSpPr txBox="1">
            <a:spLocks noGrp="1"/>
          </p:cNvSpPr>
          <p:nvPr>
            <p:ph type="ftr" idx="11"/>
          </p:nvPr>
        </p:nvSpPr>
        <p:spPr>
          <a:xfrm>
            <a:off x="4373562" y="7497762"/>
            <a:ext cx="40544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2"/>
          <p:cNvSpPr txBox="1">
            <a:spLocks noGrp="1"/>
          </p:cNvSpPr>
          <p:nvPr>
            <p:ph type="sldNum" idx="12"/>
          </p:nvPr>
        </p:nvSpPr>
        <p:spPr>
          <a:xfrm>
            <a:off x="9174162" y="7497762"/>
            <a:ext cx="29876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1"/>
          <p:cNvCxnSpPr/>
          <p:nvPr/>
        </p:nvCxnSpPr>
        <p:spPr>
          <a:xfrm>
            <a:off x="10240962" y="1279525"/>
            <a:ext cx="0" cy="53959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</p:cxnSp>
      <p:grpSp>
        <p:nvGrpSpPr>
          <p:cNvPr id="11" name="Google Shape;11;p1"/>
          <p:cNvGrpSpPr/>
          <p:nvPr/>
        </p:nvGrpSpPr>
        <p:grpSpPr>
          <a:xfrm>
            <a:off x="10490200" y="3590925"/>
            <a:ext cx="1873250" cy="2627312"/>
            <a:chOff x="7467600" y="2992437"/>
            <a:chExt cx="1338262" cy="2189162"/>
          </a:xfrm>
        </p:grpSpPr>
        <p:sp>
          <p:nvSpPr>
            <p:cNvPr id="12" name="Google Shape;12;p1"/>
            <p:cNvSpPr/>
            <p:nvPr/>
          </p:nvSpPr>
          <p:spPr>
            <a:xfrm>
              <a:off x="7467600" y="2992437"/>
              <a:ext cx="201612" cy="20161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7751762" y="2992437"/>
              <a:ext cx="200025" cy="20161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8035925" y="2992437"/>
              <a:ext cx="201612" cy="20161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7467600" y="3276600"/>
              <a:ext cx="201612" cy="20161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7751762" y="3276600"/>
              <a:ext cx="200025" cy="20161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8035925" y="3276600"/>
              <a:ext cx="201612" cy="20161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8320087" y="3276600"/>
              <a:ext cx="200025" cy="2016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7467600" y="3560762"/>
              <a:ext cx="201612" cy="20161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7751762" y="3560762"/>
              <a:ext cx="200025" cy="20161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8035925" y="3560762"/>
              <a:ext cx="201612" cy="2016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8320087" y="3560762"/>
              <a:ext cx="200025" cy="2016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8604250" y="3560762"/>
              <a:ext cx="201612" cy="201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7467600" y="3843337"/>
              <a:ext cx="201612" cy="203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7751762" y="3843337"/>
              <a:ext cx="200025" cy="203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8035925" y="3843337"/>
              <a:ext cx="201612" cy="203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8320087" y="3843337"/>
              <a:ext cx="200025" cy="203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7467600" y="4127500"/>
              <a:ext cx="201612" cy="203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7751762" y="4127500"/>
              <a:ext cx="200025" cy="203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8035925" y="4127500"/>
              <a:ext cx="201612" cy="203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8320087" y="4127500"/>
              <a:ext cx="200025" cy="203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8604250" y="4127500"/>
              <a:ext cx="201612" cy="2032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7467600" y="4411662"/>
              <a:ext cx="201612" cy="2016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7751762" y="4411662"/>
              <a:ext cx="200025" cy="201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8035925" y="4411662"/>
              <a:ext cx="201612" cy="201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8320087" y="4411662"/>
              <a:ext cx="200025" cy="201612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7467600" y="4695825"/>
              <a:ext cx="201612" cy="201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7751762" y="4695825"/>
              <a:ext cx="200025" cy="201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8035925" y="4695825"/>
              <a:ext cx="201612" cy="201612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8320087" y="4695825"/>
              <a:ext cx="200025" cy="201612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7751762" y="4979987"/>
              <a:ext cx="200025" cy="201612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8320087" y="4979987"/>
              <a:ext cx="200025" cy="201612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3" name="Google Shape;43;p1"/>
          <p:cNvCxnSpPr/>
          <p:nvPr/>
        </p:nvCxnSpPr>
        <p:spPr>
          <a:xfrm>
            <a:off x="427037" y="3382962"/>
            <a:ext cx="1152048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44" name="Google Shape;44;p1"/>
          <p:cNvSpPr txBox="1">
            <a:spLocks noGrp="1"/>
          </p:cNvSpPr>
          <p:nvPr>
            <p:ph type="title"/>
          </p:nvPr>
        </p:nvSpPr>
        <p:spPr>
          <a:xfrm>
            <a:off x="639762" y="146050"/>
            <a:ext cx="10561637" cy="155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1"/>
          <p:cNvSpPr txBox="1">
            <a:spLocks noGrp="1"/>
          </p:cNvSpPr>
          <p:nvPr>
            <p:ph type="body" idx="1"/>
          </p:nvPr>
        </p:nvSpPr>
        <p:spPr>
          <a:xfrm>
            <a:off x="639762" y="2063750"/>
            <a:ext cx="11522075" cy="529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/>
          <a:lstStyle>
            <a:lvl1pPr marL="457200" marR="0" lvl="0" indent="-401955" algn="l" rtl="0">
              <a:spcBef>
                <a:spcPts val="780"/>
              </a:spcBef>
              <a:spcAft>
                <a:spcPts val="0"/>
              </a:spcAft>
              <a:buClr>
                <a:schemeClr val="dk2"/>
              </a:buClr>
              <a:buSzPts val="2730"/>
              <a:buFont typeface="Noto Sans Symbols"/>
              <a:buChar char="●"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9730" algn="l" rtl="0">
              <a:spcBef>
                <a:spcPts val="680"/>
              </a:spcBef>
              <a:spcAft>
                <a:spcPts val="0"/>
              </a:spcAft>
              <a:buClr>
                <a:schemeClr val="accent2"/>
              </a:buClr>
              <a:buSzPts val="2380"/>
              <a:buFont typeface="Noto Sans Symbols"/>
              <a:buChar char="●"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195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Noto Sans Symbols"/>
              <a:buChar char="●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2425" algn="l" rtl="0"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950"/>
              <a:buFont typeface="Noto Sans Symbols"/>
              <a:buChar char="▪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0679" algn="l" rtl="0">
              <a:spcBef>
                <a:spcPts val="520"/>
              </a:spcBef>
              <a:spcAft>
                <a:spcPts val="0"/>
              </a:spcAft>
              <a:buClr>
                <a:schemeClr val="folHlink"/>
              </a:buClr>
              <a:buSzPts val="2080"/>
              <a:buFont typeface="Noto Sans Symbols"/>
              <a:buChar char="▪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0679" algn="l" rtl="0">
              <a:spcBef>
                <a:spcPts val="520"/>
              </a:spcBef>
              <a:spcAft>
                <a:spcPts val="0"/>
              </a:spcAft>
              <a:buClr>
                <a:schemeClr val="folHlink"/>
              </a:buClr>
              <a:buSzPts val="2080"/>
              <a:buFont typeface="Noto Sans Symbols"/>
              <a:buChar char="▪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0679" algn="l" rtl="0">
              <a:spcBef>
                <a:spcPts val="520"/>
              </a:spcBef>
              <a:spcAft>
                <a:spcPts val="0"/>
              </a:spcAft>
              <a:buClr>
                <a:schemeClr val="folHlink"/>
              </a:buClr>
              <a:buSzPts val="2080"/>
              <a:buFont typeface="Noto Sans Symbols"/>
              <a:buChar char="▪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0679" algn="l" rtl="0">
              <a:spcBef>
                <a:spcPts val="520"/>
              </a:spcBef>
              <a:spcAft>
                <a:spcPts val="0"/>
              </a:spcAft>
              <a:buClr>
                <a:schemeClr val="folHlink"/>
              </a:buClr>
              <a:buSzPts val="2080"/>
              <a:buFont typeface="Noto Sans Symbols"/>
              <a:buChar char="▪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0679" algn="l" rtl="0">
              <a:spcBef>
                <a:spcPts val="520"/>
              </a:spcBef>
              <a:spcAft>
                <a:spcPts val="0"/>
              </a:spcAft>
              <a:buClr>
                <a:schemeClr val="folHlink"/>
              </a:buClr>
              <a:buSzPts val="2080"/>
              <a:buFont typeface="Noto Sans Symbols"/>
              <a:buChar char="▪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1"/>
          <p:cNvSpPr txBox="1">
            <a:spLocks noGrp="1"/>
          </p:cNvSpPr>
          <p:nvPr>
            <p:ph type="dt" idx="10"/>
          </p:nvPr>
        </p:nvSpPr>
        <p:spPr>
          <a:xfrm>
            <a:off x="639762" y="7497762"/>
            <a:ext cx="29876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1"/>
          <p:cNvSpPr txBox="1">
            <a:spLocks noGrp="1"/>
          </p:cNvSpPr>
          <p:nvPr>
            <p:ph type="ftr" idx="11"/>
          </p:nvPr>
        </p:nvSpPr>
        <p:spPr>
          <a:xfrm>
            <a:off x="4373562" y="7497762"/>
            <a:ext cx="40544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1"/>
          <p:cNvSpPr txBox="1">
            <a:spLocks noGrp="1"/>
          </p:cNvSpPr>
          <p:nvPr>
            <p:ph type="sldNum" idx="12"/>
          </p:nvPr>
        </p:nvSpPr>
        <p:spPr>
          <a:xfrm>
            <a:off x="9174162" y="7497762"/>
            <a:ext cx="29876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Google Shape;69;p5"/>
          <p:cNvCxnSpPr/>
          <p:nvPr/>
        </p:nvCxnSpPr>
        <p:spPr>
          <a:xfrm>
            <a:off x="10240962" y="1279525"/>
            <a:ext cx="0" cy="53959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70" name="Google Shape;70;p5"/>
          <p:cNvGrpSpPr/>
          <p:nvPr/>
        </p:nvGrpSpPr>
        <p:grpSpPr>
          <a:xfrm>
            <a:off x="10490200" y="3590925"/>
            <a:ext cx="1873250" cy="2627312"/>
            <a:chOff x="7467600" y="2992437"/>
            <a:chExt cx="1338262" cy="2189162"/>
          </a:xfrm>
        </p:grpSpPr>
        <p:sp>
          <p:nvSpPr>
            <p:cNvPr id="71" name="Google Shape;71;p5"/>
            <p:cNvSpPr/>
            <p:nvPr/>
          </p:nvSpPr>
          <p:spPr>
            <a:xfrm>
              <a:off x="7467600" y="2992437"/>
              <a:ext cx="201612" cy="20161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7751762" y="2992437"/>
              <a:ext cx="200025" cy="20161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8035925" y="2992437"/>
              <a:ext cx="201612" cy="20161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7467600" y="3276600"/>
              <a:ext cx="201612" cy="20161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7751762" y="3276600"/>
              <a:ext cx="200025" cy="20161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8035925" y="3276600"/>
              <a:ext cx="201612" cy="20161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8320087" y="3276600"/>
              <a:ext cx="200025" cy="2016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467600" y="3560762"/>
              <a:ext cx="201612" cy="20161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751762" y="3560762"/>
              <a:ext cx="200025" cy="20161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8035925" y="3560762"/>
              <a:ext cx="201612" cy="2016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8320087" y="3560762"/>
              <a:ext cx="200025" cy="2016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8604250" y="3560762"/>
              <a:ext cx="201612" cy="201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7467600" y="3843337"/>
              <a:ext cx="201612" cy="203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5"/>
            <p:cNvSpPr/>
            <p:nvPr/>
          </p:nvSpPr>
          <p:spPr>
            <a:xfrm>
              <a:off x="7751762" y="3843337"/>
              <a:ext cx="200025" cy="203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8035925" y="3843337"/>
              <a:ext cx="201612" cy="203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8320087" y="3843337"/>
              <a:ext cx="200025" cy="203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7467600" y="4127500"/>
              <a:ext cx="201612" cy="203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7751762" y="4127500"/>
              <a:ext cx="200025" cy="203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8035925" y="4127500"/>
              <a:ext cx="201612" cy="203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8320087" y="4127500"/>
              <a:ext cx="200025" cy="203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8604250" y="4127500"/>
              <a:ext cx="201612" cy="2032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7467600" y="4411662"/>
              <a:ext cx="201612" cy="2016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7751762" y="4411662"/>
              <a:ext cx="200025" cy="201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8035925" y="4411662"/>
              <a:ext cx="201612" cy="201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8320087" y="4411662"/>
              <a:ext cx="200025" cy="201612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7467600" y="4695825"/>
              <a:ext cx="201612" cy="201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7751762" y="4695825"/>
              <a:ext cx="200025" cy="201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8035925" y="4695825"/>
              <a:ext cx="201612" cy="201612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8320087" y="4695825"/>
              <a:ext cx="200025" cy="201612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7751762" y="4979987"/>
              <a:ext cx="200025" cy="201612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8320087" y="4979987"/>
              <a:ext cx="200025" cy="201612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02" name="Google Shape;102;p5"/>
          <p:cNvCxnSpPr/>
          <p:nvPr/>
        </p:nvCxnSpPr>
        <p:spPr>
          <a:xfrm>
            <a:off x="427037" y="3382962"/>
            <a:ext cx="1152048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3" name="Google Shape;103;p5"/>
          <p:cNvSpPr txBox="1">
            <a:spLocks noGrp="1"/>
          </p:cNvSpPr>
          <p:nvPr>
            <p:ph type="title"/>
          </p:nvPr>
        </p:nvSpPr>
        <p:spPr>
          <a:xfrm>
            <a:off x="639762" y="146050"/>
            <a:ext cx="10561637" cy="155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5"/>
          <p:cNvSpPr txBox="1">
            <a:spLocks noGrp="1"/>
          </p:cNvSpPr>
          <p:nvPr>
            <p:ph type="body" idx="1"/>
          </p:nvPr>
        </p:nvSpPr>
        <p:spPr>
          <a:xfrm>
            <a:off x="639762" y="2063750"/>
            <a:ext cx="11522075" cy="529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/>
          <a:lstStyle>
            <a:lvl1pPr marL="457200" marR="0" lvl="0" indent="-401955" algn="l" rtl="0">
              <a:lnSpc>
                <a:spcPct val="100000"/>
              </a:lnSpc>
              <a:spcBef>
                <a:spcPts val="780"/>
              </a:spcBef>
              <a:spcAft>
                <a:spcPts val="0"/>
              </a:spcAft>
              <a:buClr>
                <a:schemeClr val="dk2"/>
              </a:buClr>
              <a:buSzPts val="2730"/>
              <a:buFont typeface="Noto Sans Symbols"/>
              <a:buChar char="●"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9730" algn="l" rtl="0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accent2"/>
              </a:buClr>
              <a:buSzPts val="2380"/>
              <a:buFont typeface="Noto Sans Symbols"/>
              <a:buChar char="●"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Noto Sans Symbols"/>
              <a:buChar char="●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2425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950"/>
              <a:buFont typeface="Noto Sans Symbols"/>
              <a:buChar char="▪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0679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folHlink"/>
              </a:buClr>
              <a:buSzPts val="2080"/>
              <a:buFont typeface="Noto Sans Symbols"/>
              <a:buChar char="▪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0679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folHlink"/>
              </a:buClr>
              <a:buSzPts val="2080"/>
              <a:buFont typeface="Noto Sans Symbols"/>
              <a:buChar char="▪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0679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folHlink"/>
              </a:buClr>
              <a:buSzPts val="2080"/>
              <a:buFont typeface="Noto Sans Symbols"/>
              <a:buChar char="▪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0679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folHlink"/>
              </a:buClr>
              <a:buSzPts val="2080"/>
              <a:buFont typeface="Noto Sans Symbols"/>
              <a:buChar char="▪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0679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folHlink"/>
              </a:buClr>
              <a:buSzPts val="2080"/>
              <a:buFont typeface="Noto Sans Symbols"/>
              <a:buChar char="▪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" name="Google Shape;105;p5"/>
          <p:cNvSpPr txBox="1">
            <a:spLocks noGrp="1"/>
          </p:cNvSpPr>
          <p:nvPr>
            <p:ph type="dt" idx="10"/>
          </p:nvPr>
        </p:nvSpPr>
        <p:spPr>
          <a:xfrm>
            <a:off x="639762" y="7497762"/>
            <a:ext cx="29876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5"/>
          <p:cNvSpPr txBox="1">
            <a:spLocks noGrp="1"/>
          </p:cNvSpPr>
          <p:nvPr>
            <p:ph type="ftr" idx="11"/>
          </p:nvPr>
        </p:nvSpPr>
        <p:spPr>
          <a:xfrm>
            <a:off x="4373562" y="7497762"/>
            <a:ext cx="40544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" name="Google Shape;107;p5"/>
          <p:cNvSpPr txBox="1">
            <a:spLocks noGrp="1"/>
          </p:cNvSpPr>
          <p:nvPr>
            <p:ph type="sldNum" idx="12"/>
          </p:nvPr>
        </p:nvSpPr>
        <p:spPr>
          <a:xfrm>
            <a:off x="9174162" y="7497762"/>
            <a:ext cx="29876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Google Shape;115;p7"/>
          <p:cNvCxnSpPr/>
          <p:nvPr/>
        </p:nvCxnSpPr>
        <p:spPr>
          <a:xfrm>
            <a:off x="11147425" y="182562"/>
            <a:ext cx="0" cy="1828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6" name="Google Shape;116;p7"/>
          <p:cNvSpPr txBox="1">
            <a:spLocks noGrp="1"/>
          </p:cNvSpPr>
          <p:nvPr>
            <p:ph type="title"/>
          </p:nvPr>
        </p:nvSpPr>
        <p:spPr>
          <a:xfrm>
            <a:off x="639762" y="146050"/>
            <a:ext cx="10561637" cy="155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Google Shape;117;p7"/>
          <p:cNvSpPr txBox="1">
            <a:spLocks noGrp="1"/>
          </p:cNvSpPr>
          <p:nvPr>
            <p:ph type="body" idx="1"/>
          </p:nvPr>
        </p:nvSpPr>
        <p:spPr>
          <a:xfrm>
            <a:off x="639762" y="2063750"/>
            <a:ext cx="11522075" cy="529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/>
          <a:lstStyle>
            <a:lvl1pPr marL="457200" marR="0" lvl="0" indent="-401955" algn="l" rtl="0">
              <a:lnSpc>
                <a:spcPct val="100000"/>
              </a:lnSpc>
              <a:spcBef>
                <a:spcPts val="780"/>
              </a:spcBef>
              <a:spcAft>
                <a:spcPts val="0"/>
              </a:spcAft>
              <a:buClr>
                <a:schemeClr val="dk2"/>
              </a:buClr>
              <a:buSzPts val="2730"/>
              <a:buFont typeface="Noto Sans Symbols"/>
              <a:buChar char="●"/>
              <a:defRPr sz="3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9730" algn="l" rtl="0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chemeClr val="accent2"/>
              </a:buClr>
              <a:buSzPts val="2380"/>
              <a:buFont typeface="Noto Sans Symbols"/>
              <a:buChar char="●"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Noto Sans Symbols"/>
              <a:buChar char="●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2425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2"/>
              </a:buClr>
              <a:buSzPts val="1950"/>
              <a:buFont typeface="Noto Sans Symbols"/>
              <a:buChar char="▪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0679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folHlink"/>
              </a:buClr>
              <a:buSzPts val="2080"/>
              <a:buFont typeface="Noto Sans Symbols"/>
              <a:buChar char="▪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0679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folHlink"/>
              </a:buClr>
              <a:buSzPts val="2080"/>
              <a:buFont typeface="Noto Sans Symbols"/>
              <a:buChar char="▪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0679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folHlink"/>
              </a:buClr>
              <a:buSzPts val="2080"/>
              <a:buFont typeface="Noto Sans Symbols"/>
              <a:buChar char="▪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0679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folHlink"/>
              </a:buClr>
              <a:buSzPts val="2080"/>
              <a:buFont typeface="Noto Sans Symbols"/>
              <a:buChar char="▪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0679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folHlink"/>
              </a:buClr>
              <a:buSzPts val="2080"/>
              <a:buFont typeface="Noto Sans Symbols"/>
              <a:buChar char="▪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Google Shape;118;p7"/>
          <p:cNvSpPr txBox="1">
            <a:spLocks noGrp="1"/>
          </p:cNvSpPr>
          <p:nvPr>
            <p:ph type="dt" idx="10"/>
          </p:nvPr>
        </p:nvSpPr>
        <p:spPr>
          <a:xfrm>
            <a:off x="639762" y="7497762"/>
            <a:ext cx="29876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Google Shape;119;p7"/>
          <p:cNvSpPr txBox="1">
            <a:spLocks noGrp="1"/>
          </p:cNvSpPr>
          <p:nvPr>
            <p:ph type="ftr" idx="11"/>
          </p:nvPr>
        </p:nvSpPr>
        <p:spPr>
          <a:xfrm>
            <a:off x="4373562" y="7497762"/>
            <a:ext cx="40544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7"/>
          <p:cNvSpPr txBox="1">
            <a:spLocks noGrp="1"/>
          </p:cNvSpPr>
          <p:nvPr>
            <p:ph type="sldNum" idx="12"/>
          </p:nvPr>
        </p:nvSpPr>
        <p:spPr>
          <a:xfrm>
            <a:off x="9174162" y="7497762"/>
            <a:ext cx="298767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  <p:grpSp>
        <p:nvGrpSpPr>
          <p:cNvPr id="121" name="Google Shape;121;p7"/>
          <p:cNvGrpSpPr/>
          <p:nvPr/>
        </p:nvGrpSpPr>
        <p:grpSpPr>
          <a:xfrm>
            <a:off x="11414125" y="182562"/>
            <a:ext cx="1109662" cy="1554162"/>
            <a:chOff x="8153400" y="1524000"/>
            <a:chExt cx="838200" cy="1371600"/>
          </a:xfrm>
        </p:grpSpPr>
        <p:sp>
          <p:nvSpPr>
            <p:cNvPr id="122" name="Google Shape;122;p7"/>
            <p:cNvSpPr/>
            <p:nvPr/>
          </p:nvSpPr>
          <p:spPr>
            <a:xfrm>
              <a:off x="8153400" y="1524000"/>
              <a:ext cx="127000" cy="1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7"/>
            <p:cNvSpPr/>
            <p:nvPr/>
          </p:nvSpPr>
          <p:spPr>
            <a:xfrm>
              <a:off x="8331200" y="1524000"/>
              <a:ext cx="125412" cy="1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7"/>
            <p:cNvSpPr/>
            <p:nvPr/>
          </p:nvSpPr>
          <p:spPr>
            <a:xfrm>
              <a:off x="8509000" y="1524000"/>
              <a:ext cx="120650" cy="1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7"/>
            <p:cNvSpPr/>
            <p:nvPr/>
          </p:nvSpPr>
          <p:spPr>
            <a:xfrm>
              <a:off x="8153400" y="1701800"/>
              <a:ext cx="127000" cy="12223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7"/>
            <p:cNvSpPr/>
            <p:nvPr/>
          </p:nvSpPr>
          <p:spPr>
            <a:xfrm>
              <a:off x="8331200" y="1701800"/>
              <a:ext cx="125412" cy="12223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7"/>
            <p:cNvSpPr/>
            <p:nvPr/>
          </p:nvSpPr>
          <p:spPr>
            <a:xfrm>
              <a:off x="8509000" y="1701800"/>
              <a:ext cx="120650" cy="12223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8686800" y="1701800"/>
              <a:ext cx="115887" cy="12223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8153400" y="1879600"/>
              <a:ext cx="127000" cy="11588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8331200" y="1879600"/>
              <a:ext cx="125412" cy="11588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8509000" y="1879600"/>
              <a:ext cx="120650" cy="1158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8686800" y="1879600"/>
              <a:ext cx="115887" cy="1158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8864600" y="1879600"/>
              <a:ext cx="127000" cy="11588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8153400" y="2057400"/>
              <a:ext cx="127000" cy="125412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8331200" y="2057400"/>
              <a:ext cx="125412" cy="1254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8509000" y="2057400"/>
              <a:ext cx="120650" cy="1254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8686800" y="2057400"/>
              <a:ext cx="115887" cy="1254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8153400" y="2235200"/>
              <a:ext cx="127000" cy="1254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8331200" y="2235200"/>
              <a:ext cx="125412" cy="1254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8509000" y="2235200"/>
              <a:ext cx="120650" cy="1254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8686800" y="2235200"/>
              <a:ext cx="115887" cy="1254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8864600" y="2235200"/>
              <a:ext cx="127000" cy="125412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8153400" y="2413000"/>
              <a:ext cx="127000" cy="1254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8331200" y="2413000"/>
              <a:ext cx="125412" cy="1254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8509000" y="2413000"/>
              <a:ext cx="120650" cy="1254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8686800" y="2413000"/>
              <a:ext cx="115887" cy="125412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8153400" y="2590800"/>
              <a:ext cx="127000" cy="1190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8331200" y="2590800"/>
              <a:ext cx="125412" cy="1190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8509000" y="2590800"/>
              <a:ext cx="120650" cy="119062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8686800" y="2590800"/>
              <a:ext cx="115887" cy="119062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8331200" y="2768600"/>
              <a:ext cx="125412" cy="1270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8686800" y="2768600"/>
              <a:ext cx="115887" cy="1270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28.gif"/><Relationship Id="rId18" Type="http://schemas.openxmlformats.org/officeDocument/2006/relationships/image" Target="../media/image33.png"/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jp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s.systweak.com/2016/11/an-insight-into-26-big-data-analytic-techniques-part-2/" TargetMode="External"/><Relationship Id="rId3" Type="http://schemas.openxmlformats.org/officeDocument/2006/relationships/hyperlink" Target="http://www.rolta.com/wp-content/uploads/pdfs/resources/Banking-Analytics-Brochure.pdf" TargetMode="External"/><Relationship Id="rId7" Type="http://schemas.openxmlformats.org/officeDocument/2006/relationships/hyperlink" Target="https://docs.microsoft.com/en-us/azure/architecture/data-guide/big-data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techseen.com/2016/06/16/ortec-big-data-portal/" TargetMode="External"/><Relationship Id="rId5" Type="http://schemas.openxmlformats.org/officeDocument/2006/relationships/hyperlink" Target="https://www.knowledgehut.com/blog/big-data/5-best-data-processing-frameworks" TargetMode="External"/><Relationship Id="rId4" Type="http://schemas.openxmlformats.org/officeDocument/2006/relationships/hyperlink" Target="http://www.recoverydecisionscience.com/sentiment-analysis-could-have-prevented-the-askjpm-fiasco/" TargetMode="External"/><Relationship Id="rId9" Type="http://schemas.openxmlformats.org/officeDocument/2006/relationships/image" Target="../media/image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jpe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jpe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3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8"/>
          <p:cNvSpPr txBox="1">
            <a:spLocks noGrp="1"/>
          </p:cNvSpPr>
          <p:nvPr>
            <p:ph type="subTitle" idx="1"/>
          </p:nvPr>
        </p:nvSpPr>
        <p:spPr>
          <a:xfrm>
            <a:off x="2667000" y="3657600"/>
            <a:ext cx="7467600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</a:pPr>
            <a:r>
              <a:rPr lang="en-US" sz="3600" b="1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  <a:endParaRPr sz="3600" b="1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</a:pPr>
            <a:endParaRPr sz="1000" b="1"/>
          </a:p>
          <a:p>
            <a:pPr marL="0" lvl="0" indent="0" algn="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50"/>
              <a:buNone/>
            </a:pPr>
            <a:endParaRPr sz="5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820"/>
              <a:buNone/>
            </a:pPr>
            <a:r>
              <a:rPr lang="en-US" sz="2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Analyst: Dana Jesun Kim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820"/>
              <a:buNone/>
            </a:pPr>
            <a:r>
              <a:rPr lang="en-US" sz="2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Manager: Rebekah Gonzalez</a:t>
            </a:r>
            <a:endParaRPr sz="2600" b="1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820"/>
              <a:buNone/>
            </a:pPr>
            <a:r>
              <a:rPr lang="en-US" sz="2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Scientist: Omer Orhan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820"/>
              <a:buNone/>
            </a:pPr>
            <a:r>
              <a:rPr lang="en-US" sz="26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Scientist: Kirk Goodall</a:t>
            </a:r>
            <a:endParaRPr sz="2600" b="1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820"/>
              <a:buFont typeface="Noto Sans Symbols"/>
              <a:buNone/>
            </a:pPr>
            <a:endParaRPr sz="2600" b="1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8"/>
          <p:cNvSpPr txBox="1"/>
          <p:nvPr/>
        </p:nvSpPr>
        <p:spPr>
          <a:xfrm>
            <a:off x="0" y="4572000"/>
            <a:ext cx="854100" cy="365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0150" tIns="60075" rIns="120150" bIns="600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8"/>
          <p:cNvSpPr txBox="1"/>
          <p:nvPr/>
        </p:nvSpPr>
        <p:spPr>
          <a:xfrm>
            <a:off x="854075" y="7589837"/>
            <a:ext cx="5119800" cy="63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0150" tIns="60075" rIns="120150" bIns="600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4075" y="6492875"/>
            <a:ext cx="5359400" cy="1138237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8"/>
          <p:cNvSpPr txBox="1"/>
          <p:nvPr/>
        </p:nvSpPr>
        <p:spPr>
          <a:xfrm>
            <a:off x="0" y="1096962"/>
            <a:ext cx="10134600" cy="2197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20150" tIns="60075" rIns="120150" bIns="60075" anchor="b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lang="en-US" sz="8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Masters</a:t>
            </a:r>
            <a:r>
              <a:rPr lang="en-US" sz="5500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5500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6000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Our goal is to enable you to use all of your data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to drive business excellence and growth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2" descr="Image result for ban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930" y="937934"/>
            <a:ext cx="2557670" cy="212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7"/>
          <p:cNvSpPr txBox="1">
            <a:spLocks noGrp="1"/>
          </p:cNvSpPr>
          <p:nvPr>
            <p:ph type="title"/>
          </p:nvPr>
        </p:nvSpPr>
        <p:spPr>
          <a:xfrm>
            <a:off x="3166025" y="316825"/>
            <a:ext cx="6237900" cy="8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Arial"/>
              <a:buNone/>
            </a:pPr>
            <a:r>
              <a:rPr lang="en-US" sz="4000" dirty="0"/>
              <a:t>Project Lifecycle</a:t>
            </a:r>
            <a:endParaRPr sz="4000" dirty="0"/>
          </a:p>
        </p:txBody>
      </p:sp>
      <p:pic>
        <p:nvPicPr>
          <p:cNvPr id="334" name="Google Shape;334;p27" descr="Extension 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9762" y="7286625"/>
            <a:ext cx="3840162" cy="72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7"/>
          <p:cNvSpPr txBox="1"/>
          <p:nvPr/>
        </p:nvSpPr>
        <p:spPr>
          <a:xfrm>
            <a:off x="1092400" y="2448900"/>
            <a:ext cx="5308200" cy="47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25" rIns="0" bIns="0" anchor="t" anchorCtr="0">
            <a:noAutofit/>
          </a:bodyPr>
          <a:lstStyle/>
          <a:p>
            <a:pPr marL="18415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FF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4150" marR="0" lvl="0" indent="-17145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4150" lvl="0" indent="-171450" algn="ctr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Define Requirements</a:t>
            </a:r>
            <a:endParaRPr sz="2000">
              <a:solidFill>
                <a:schemeClr val="dk1"/>
              </a:solidFill>
            </a:endParaRPr>
          </a:p>
          <a:p>
            <a:pPr marL="184150" lvl="0" indent="-171450" algn="ctr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</a:endParaRPr>
          </a:p>
          <a:p>
            <a:pPr marL="184150" lvl="0" indent="-20320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8000FF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Cloud Vendor SLA</a:t>
            </a:r>
            <a:endParaRPr sz="2000">
              <a:solidFill>
                <a:schemeClr val="dk1"/>
              </a:solidFill>
            </a:endParaRPr>
          </a:p>
          <a:p>
            <a:pPr marL="184150" lvl="0" indent="-20320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8000FF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Roadmap, Scope, Budget, Schedule and Resources</a:t>
            </a:r>
            <a:endParaRPr sz="2000">
              <a:solidFill>
                <a:schemeClr val="dk1"/>
              </a:solidFill>
            </a:endParaRPr>
          </a:p>
          <a:p>
            <a:pPr marL="184150" lvl="0" indent="-20320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8000FF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Data Analytics Dashboard</a:t>
            </a:r>
            <a:endParaRPr sz="2000">
              <a:solidFill>
                <a:schemeClr val="dk1"/>
              </a:solidFill>
            </a:endParaRPr>
          </a:p>
          <a:p>
            <a:pPr marL="184150" lvl="0" indent="-20320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8000FF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Identify Business KPIs for success, value, resource transition</a:t>
            </a:r>
            <a:endParaRPr sz="2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184150" marR="0" lvl="0" indent="-88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000FF"/>
              </a:buClr>
              <a:buSzPts val="13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4150" marR="0" lvl="0" indent="-88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000FF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7"/>
          <p:cNvSpPr txBox="1"/>
          <p:nvPr/>
        </p:nvSpPr>
        <p:spPr>
          <a:xfrm>
            <a:off x="6298375" y="2527425"/>
            <a:ext cx="6366600" cy="47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25" rIns="0" bIns="0" anchor="t" anchorCtr="0">
            <a:noAutofit/>
          </a:bodyPr>
          <a:lstStyle/>
          <a:p>
            <a:pPr marL="18415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FF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4150" marR="0" lvl="0" indent="-17145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400" b="1">
                <a:solidFill>
                  <a:schemeClr val="dk1"/>
                </a:solidFill>
              </a:rPr>
              <a:t>TECHNICAL STAFF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4150" lvl="0" indent="-171450" algn="ctr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en-US" sz="2000">
                <a:solidFill>
                  <a:schemeClr val="dk1"/>
                </a:solidFill>
              </a:rPr>
              <a:t>Technical Requirements</a:t>
            </a:r>
            <a:endParaRPr sz="2000">
              <a:solidFill>
                <a:schemeClr val="dk1"/>
              </a:solidFill>
            </a:endParaRPr>
          </a:p>
          <a:p>
            <a:pPr marL="184150" lvl="0" indent="-171450" algn="ctr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</a:endParaRPr>
          </a:p>
          <a:p>
            <a:pPr marL="184150" lvl="0" indent="-20320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8000FF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Implement Development, Test and Production Framework</a:t>
            </a:r>
            <a:endParaRPr sz="2000">
              <a:solidFill>
                <a:schemeClr val="dk1"/>
              </a:solidFill>
            </a:endParaRPr>
          </a:p>
          <a:p>
            <a:pPr marL="184150" lvl="0" indent="-20320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8000FF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Design Specifications </a:t>
            </a:r>
            <a:endParaRPr sz="2000">
              <a:solidFill>
                <a:schemeClr val="dk1"/>
              </a:solidFill>
            </a:endParaRPr>
          </a:p>
          <a:p>
            <a:pPr marL="914400" marR="0" lvl="1" indent="-35560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8000FF"/>
              </a:buClr>
              <a:buSzPts val="2000"/>
              <a:buFont typeface="Arial"/>
              <a:buChar char="○"/>
            </a:pPr>
            <a:r>
              <a:rPr lang="en-US" sz="2000">
                <a:solidFill>
                  <a:schemeClr val="dk1"/>
                </a:solidFill>
              </a:rPr>
              <a:t>Identify Data Sources and Data Capture </a:t>
            </a:r>
            <a:endParaRPr sz="2000">
              <a:solidFill>
                <a:schemeClr val="dk1"/>
              </a:solidFill>
            </a:endParaRPr>
          </a:p>
          <a:p>
            <a:pPr marL="914400" marR="0" lvl="1" indent="-35560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8000FF"/>
              </a:buClr>
              <a:buSzPts val="2000"/>
              <a:buFont typeface="Arial"/>
              <a:buChar char="○"/>
            </a:pPr>
            <a:r>
              <a:rPr lang="en-US" sz="2000">
                <a:solidFill>
                  <a:schemeClr val="dk1"/>
                </a:solidFill>
              </a:rPr>
              <a:t>Identify Data Processing and Visualization</a:t>
            </a:r>
            <a:endParaRPr sz="2000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/>
            </a:r>
            <a:br>
              <a:rPr lang="en-US" sz="2000">
                <a:solidFill>
                  <a:schemeClr val="dk1"/>
                </a:solidFill>
              </a:rPr>
            </a:b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4150" marR="0" lvl="0" indent="-88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000FF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4150" marR="0" lvl="0" indent="-88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000FF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7"/>
          <p:cNvSpPr/>
          <p:nvPr/>
        </p:nvSpPr>
        <p:spPr>
          <a:xfrm>
            <a:off x="1489475" y="1305688"/>
            <a:ext cx="9252075" cy="1111250"/>
          </a:xfrm>
          <a:custGeom>
            <a:avLst/>
            <a:gdLst/>
            <a:ahLst/>
            <a:cxnLst/>
            <a:rect l="l" t="t" r="r" b="b"/>
            <a:pathLst>
              <a:path w="2135505" h="1111250" extrusionOk="0">
                <a:moveTo>
                  <a:pt x="2135124" y="554736"/>
                </a:moveTo>
                <a:lnTo>
                  <a:pt x="1991868" y="0"/>
                </a:lnTo>
                <a:lnTo>
                  <a:pt x="0" y="0"/>
                </a:lnTo>
                <a:lnTo>
                  <a:pt x="0" y="1110996"/>
                </a:lnTo>
                <a:lnTo>
                  <a:pt x="1991868" y="1110996"/>
                </a:lnTo>
                <a:lnTo>
                  <a:pt x="2135124" y="554736"/>
                </a:lnTo>
                <a:close/>
              </a:path>
            </a:pathLst>
          </a:custGeom>
          <a:gradFill>
            <a:gsLst>
              <a:gs pos="0">
                <a:srgbClr val="BCD2D2"/>
              </a:gs>
              <a:gs pos="100000">
                <a:srgbClr val="DDE9E9">
                  <a:alpha val="49411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7"/>
          <p:cNvSpPr txBox="1"/>
          <p:nvPr/>
        </p:nvSpPr>
        <p:spPr>
          <a:xfrm>
            <a:off x="2586024" y="1574813"/>
            <a:ext cx="70590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2063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0066"/>
              </a:buClr>
              <a:buSzPts val="2500"/>
              <a:buFont typeface="Arial"/>
              <a:buNone/>
            </a:pPr>
            <a:r>
              <a:rPr lang="en-US" sz="3000" b="1" i="0" u="none" strike="noStrike" cap="none">
                <a:solidFill>
                  <a:srgbClr val="330066"/>
                </a:solidFill>
                <a:latin typeface="Arial"/>
                <a:ea typeface="Arial"/>
                <a:cs typeface="Arial"/>
                <a:sym typeface="Arial"/>
              </a:rPr>
              <a:t>Planning :  Key Decisions are Made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"/>
          <p:cNvSpPr txBox="1">
            <a:spLocks noGrp="1"/>
          </p:cNvSpPr>
          <p:nvPr>
            <p:ph type="title"/>
          </p:nvPr>
        </p:nvSpPr>
        <p:spPr>
          <a:xfrm>
            <a:off x="3081625" y="375525"/>
            <a:ext cx="6563400" cy="8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Arial"/>
              <a:buNone/>
            </a:pPr>
            <a:r>
              <a:rPr lang="en-US" sz="4000" dirty="0"/>
              <a:t>Project Lifecycle</a:t>
            </a:r>
            <a:endParaRPr sz="4000" dirty="0"/>
          </a:p>
        </p:txBody>
      </p:sp>
      <p:pic>
        <p:nvPicPr>
          <p:cNvPr id="345" name="Google Shape;345;p28" descr="Extension 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9762" y="7286625"/>
            <a:ext cx="3840162" cy="72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8"/>
          <p:cNvSpPr txBox="1"/>
          <p:nvPr/>
        </p:nvSpPr>
        <p:spPr>
          <a:xfrm>
            <a:off x="1074737" y="2865437"/>
            <a:ext cx="5270400" cy="47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8415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00FF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4150" marR="0" lvl="0" indent="-171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TECHNICAL STAFF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4150" marR="0" lvl="0" indent="-17145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Development and Testing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4150" marR="0" lvl="0" indent="-1714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4150" marR="0" lvl="0" indent="-203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000FF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Partner with Cloud Operations Vendor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4150" marR="0" lvl="0" indent="-203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000FF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Functioning Data Capture, Analytics and Visualization Interface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4150" marR="0" lvl="0" indent="-203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000FF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 Test and UAT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4150" marR="0" lvl="0" indent="-203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000FF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Phased Pilot Implementation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4150" marR="0" lvl="0" indent="-203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000FF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Full Deployment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4150" marR="0" lvl="0" indent="-88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000FF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4150" marR="0" lvl="0" indent="-88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000FF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28"/>
          <p:cNvSpPr txBox="1"/>
          <p:nvPr/>
        </p:nvSpPr>
        <p:spPr>
          <a:xfrm>
            <a:off x="6442075" y="3076575"/>
            <a:ext cx="5508600" cy="42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725" rIns="0" bIns="0" anchor="t" anchorCtr="0">
            <a:noAutofit/>
          </a:bodyPr>
          <a:lstStyle/>
          <a:p>
            <a:pPr marL="184150" marR="0" lvl="0" indent="-171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 MANAGEMENT</a:t>
            </a:r>
            <a:endParaRPr sz="2400">
              <a:solidFill>
                <a:schemeClr val="dk1"/>
              </a:solidFill>
            </a:endParaRPr>
          </a:p>
          <a:p>
            <a:pPr marL="184150" marR="0" lvl="0" indent="-171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Monitor and Control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184150" marR="0" lvl="0" indent="-203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000FF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Communication at all levels: Reporting and Website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4150" marR="0" lvl="0" indent="-203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000FF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Monitor Project Health and Issue Control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4150" marR="0" lvl="0" indent="-203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000FF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Technical Support Training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4150" marR="0" lvl="0" indent="-203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000FF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End-User Training on Tools and Interface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28"/>
          <p:cNvSpPr/>
          <p:nvPr/>
        </p:nvSpPr>
        <p:spPr>
          <a:xfrm>
            <a:off x="1489488" y="1367950"/>
            <a:ext cx="9252075" cy="1111250"/>
          </a:xfrm>
          <a:custGeom>
            <a:avLst/>
            <a:gdLst/>
            <a:ahLst/>
            <a:cxnLst/>
            <a:rect l="l" t="t" r="r" b="b"/>
            <a:pathLst>
              <a:path w="2135505" h="1111250" extrusionOk="0">
                <a:moveTo>
                  <a:pt x="2135124" y="554736"/>
                </a:moveTo>
                <a:lnTo>
                  <a:pt x="1991868" y="0"/>
                </a:lnTo>
                <a:lnTo>
                  <a:pt x="0" y="0"/>
                </a:lnTo>
                <a:lnTo>
                  <a:pt x="0" y="1110996"/>
                </a:lnTo>
                <a:lnTo>
                  <a:pt x="1991868" y="1110996"/>
                </a:lnTo>
                <a:lnTo>
                  <a:pt x="2135124" y="554736"/>
                </a:lnTo>
                <a:close/>
              </a:path>
            </a:pathLst>
          </a:custGeom>
          <a:gradFill>
            <a:gsLst>
              <a:gs pos="0">
                <a:srgbClr val="BCD2D2"/>
              </a:gs>
              <a:gs pos="100000">
                <a:srgbClr val="DDE9E9">
                  <a:alpha val="49411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28"/>
          <p:cNvSpPr txBox="1"/>
          <p:nvPr/>
        </p:nvSpPr>
        <p:spPr>
          <a:xfrm>
            <a:off x="2586037" y="1637075"/>
            <a:ext cx="70590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25082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0066"/>
              </a:buClr>
              <a:buSzPts val="2500"/>
              <a:buFont typeface="Arial"/>
              <a:buNone/>
            </a:pPr>
            <a:r>
              <a:rPr lang="en-US" sz="3000" b="1" i="0" u="none" strike="noStrike" cap="none">
                <a:solidFill>
                  <a:srgbClr val="330066"/>
                </a:solidFill>
                <a:latin typeface="Arial"/>
                <a:ea typeface="Arial"/>
                <a:cs typeface="Arial"/>
                <a:sym typeface="Arial"/>
              </a:rPr>
              <a:t>Execution :  Work Takes Place</a:t>
            </a:r>
            <a:endParaRPr sz="3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9"/>
          <p:cNvSpPr txBox="1">
            <a:spLocks noGrp="1"/>
          </p:cNvSpPr>
          <p:nvPr>
            <p:ph type="title"/>
          </p:nvPr>
        </p:nvSpPr>
        <p:spPr>
          <a:xfrm>
            <a:off x="2953375" y="477400"/>
            <a:ext cx="6324300" cy="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Arial"/>
              <a:buNone/>
            </a:pPr>
            <a:r>
              <a:rPr lang="en-US" sz="4000"/>
              <a:t>Project Lifecycle</a:t>
            </a:r>
            <a:endParaRPr sz="4000"/>
          </a:p>
        </p:txBody>
      </p:sp>
      <p:pic>
        <p:nvPicPr>
          <p:cNvPr id="356" name="Google Shape;356;p29" descr="Extension 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9762" y="7286625"/>
            <a:ext cx="3840162" cy="72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9"/>
          <p:cNvSpPr txBox="1"/>
          <p:nvPr/>
        </p:nvSpPr>
        <p:spPr>
          <a:xfrm>
            <a:off x="2922575" y="3246425"/>
            <a:ext cx="6424500" cy="37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3000" rIns="0" bIns="0" anchor="t" anchorCtr="0">
            <a:noAutofit/>
          </a:bodyPr>
          <a:lstStyle/>
          <a:p>
            <a:pPr marL="184150" marR="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000FF"/>
              </a:buClr>
              <a:buSzPts val="2000"/>
              <a:buChar char="•"/>
            </a:pPr>
            <a:r>
              <a:rPr lang="en-US" sz="2000" i="0" u="none" strike="noStrike" cap="none">
                <a:solidFill>
                  <a:schemeClr val="dk1"/>
                </a:solidFill>
              </a:rPr>
              <a:t>Operations and Services Successfully Online</a:t>
            </a:r>
            <a:endParaRPr sz="2000" i="0" u="none" strike="noStrike" cap="none">
              <a:solidFill>
                <a:srgbClr val="000000"/>
              </a:solidFill>
            </a:endParaRPr>
          </a:p>
          <a:p>
            <a:pPr marL="184150" marR="0" lvl="0" indent="-19685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8000FF"/>
              </a:buClr>
              <a:buSzPts val="2000"/>
              <a:buChar char="•"/>
            </a:pPr>
            <a:r>
              <a:rPr lang="en-US" sz="2000" i="0" u="none" strike="noStrike" cap="none">
                <a:solidFill>
                  <a:schemeClr val="dk1"/>
                </a:solidFill>
              </a:rPr>
              <a:t>Resources Trained</a:t>
            </a:r>
            <a:endParaRPr sz="2000" i="0" u="none" strike="noStrike" cap="none">
              <a:solidFill>
                <a:srgbClr val="000000"/>
              </a:solidFill>
            </a:endParaRPr>
          </a:p>
          <a:p>
            <a:pPr marL="184150" marR="0" lvl="0" indent="-19685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8000FF"/>
              </a:buClr>
              <a:buSzPts val="2000"/>
              <a:buChar char="•"/>
            </a:pPr>
            <a:r>
              <a:rPr lang="en-US" sz="2000" i="0" u="none" strike="noStrike" cap="none">
                <a:solidFill>
                  <a:schemeClr val="dk1"/>
                </a:solidFill>
              </a:rPr>
              <a:t>KPI Success Evaluation</a:t>
            </a:r>
            <a:endParaRPr sz="2000" i="0" u="none" strike="noStrike" cap="none">
              <a:solidFill>
                <a:srgbClr val="000000"/>
              </a:solidFill>
            </a:endParaRPr>
          </a:p>
          <a:p>
            <a:pPr marL="184150" marR="0" lvl="0" indent="-19685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8000FF"/>
              </a:buClr>
              <a:buSzPts val="2000"/>
              <a:buChar char="•"/>
            </a:pPr>
            <a:r>
              <a:rPr lang="en-US" sz="2000" i="0" u="none" strike="noStrike" cap="none">
                <a:solidFill>
                  <a:schemeClr val="dk1"/>
                </a:solidFill>
              </a:rPr>
              <a:t>Project Evaluation, Reflection and Final Documentation</a:t>
            </a:r>
            <a:endParaRPr sz="2000" i="0" u="none" strike="noStrike" cap="none">
              <a:solidFill>
                <a:srgbClr val="000000"/>
              </a:solidFill>
            </a:endParaRPr>
          </a:p>
          <a:p>
            <a:pPr marL="184150" marR="0" lvl="0" indent="-19685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8000FF"/>
              </a:buClr>
              <a:buSzPts val="2000"/>
              <a:buChar char="•"/>
            </a:pPr>
            <a:r>
              <a:rPr lang="en-US" sz="2000" i="0" u="none" strike="noStrike" cap="none">
                <a:solidFill>
                  <a:schemeClr val="dk1"/>
                </a:solidFill>
              </a:rPr>
              <a:t>Quality Assurance Policy in Effect</a:t>
            </a:r>
            <a:endParaRPr sz="2000" i="0" u="none" strike="noStrike" cap="none">
              <a:solidFill>
                <a:srgbClr val="000000"/>
              </a:solidFill>
            </a:endParaRPr>
          </a:p>
          <a:p>
            <a:pPr marL="184150" marR="0" lvl="0" indent="-196850" algn="l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8000FF"/>
              </a:buClr>
              <a:buSzPts val="2000"/>
              <a:buChar char="•"/>
            </a:pPr>
            <a:r>
              <a:rPr lang="en-US" sz="2000" i="0" u="none" strike="noStrike" cap="none">
                <a:solidFill>
                  <a:schemeClr val="dk1"/>
                </a:solidFill>
              </a:rPr>
              <a:t>Broad Communiqué with Final Project Closure</a:t>
            </a:r>
            <a:endParaRPr sz="20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358" name="Google Shape;358;p29"/>
          <p:cNvSpPr/>
          <p:nvPr/>
        </p:nvSpPr>
        <p:spPr>
          <a:xfrm>
            <a:off x="1508788" y="1385025"/>
            <a:ext cx="9252075" cy="1111250"/>
          </a:xfrm>
          <a:custGeom>
            <a:avLst/>
            <a:gdLst/>
            <a:ahLst/>
            <a:cxnLst/>
            <a:rect l="l" t="t" r="r" b="b"/>
            <a:pathLst>
              <a:path w="2135505" h="1111250" extrusionOk="0">
                <a:moveTo>
                  <a:pt x="2135124" y="554736"/>
                </a:moveTo>
                <a:lnTo>
                  <a:pt x="1991868" y="0"/>
                </a:lnTo>
                <a:lnTo>
                  <a:pt x="0" y="0"/>
                </a:lnTo>
                <a:lnTo>
                  <a:pt x="0" y="1110996"/>
                </a:lnTo>
                <a:lnTo>
                  <a:pt x="1991868" y="1110996"/>
                </a:lnTo>
                <a:lnTo>
                  <a:pt x="2135124" y="554736"/>
                </a:lnTo>
                <a:close/>
              </a:path>
            </a:pathLst>
          </a:custGeom>
          <a:gradFill>
            <a:gsLst>
              <a:gs pos="0">
                <a:srgbClr val="BCD2D2"/>
              </a:gs>
              <a:gs pos="100000">
                <a:srgbClr val="DDE9E9">
                  <a:alpha val="49411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29"/>
          <p:cNvSpPr txBox="1"/>
          <p:nvPr/>
        </p:nvSpPr>
        <p:spPr>
          <a:xfrm>
            <a:off x="2605324" y="1654150"/>
            <a:ext cx="7059000" cy="5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0066"/>
              </a:buClr>
              <a:buSzPts val="2500"/>
              <a:buFont typeface="Arial"/>
              <a:buNone/>
            </a:pPr>
            <a:r>
              <a:rPr lang="en-US" sz="3000" b="1" i="0" u="none" strike="noStrike" cap="none">
                <a:solidFill>
                  <a:srgbClr val="330066"/>
                </a:solidFill>
                <a:latin typeface="Arial"/>
                <a:ea typeface="Arial"/>
                <a:cs typeface="Arial"/>
                <a:sym typeface="Arial"/>
              </a:rPr>
              <a:t>Project Close : Fully Operational</a:t>
            </a:r>
            <a:endParaRPr sz="3000" b="1" i="0" u="none" strike="noStrike" cap="none">
              <a:solidFill>
                <a:srgbClr val="33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30" descr="Extension 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9762" y="7286625"/>
            <a:ext cx="3840162" cy="72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310" y="1405890"/>
            <a:ext cx="10090860" cy="76352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73;p31"/>
          <p:cNvSpPr txBox="1">
            <a:spLocks/>
          </p:cNvSpPr>
          <p:nvPr/>
        </p:nvSpPr>
        <p:spPr>
          <a:xfrm>
            <a:off x="639762" y="134620"/>
            <a:ext cx="10561500" cy="15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2"/>
              </a:buClr>
              <a:buSzPts val="5100"/>
            </a:pPr>
            <a:r>
              <a:rPr lang="en-US" dirty="0" smtClean="0"/>
              <a:t>Project Estimate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>
            <a:spLocks noGrp="1"/>
          </p:cNvSpPr>
          <p:nvPr>
            <p:ph type="title"/>
          </p:nvPr>
        </p:nvSpPr>
        <p:spPr>
          <a:xfrm>
            <a:off x="639762" y="146050"/>
            <a:ext cx="10561500" cy="15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None/>
            </a:pPr>
            <a:r>
              <a:rPr lang="en-US"/>
              <a:t>Recommended Tech Stacks</a:t>
            </a:r>
            <a:endParaRPr/>
          </a:p>
        </p:txBody>
      </p:sp>
      <p:pic>
        <p:nvPicPr>
          <p:cNvPr id="388" name="Google Shape;388;p33" descr="Image result for call cent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616" y="4878499"/>
            <a:ext cx="3115799" cy="8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3" descr="Image result for appl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759" y="3323272"/>
            <a:ext cx="1312785" cy="1312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3" descr="Image result for clou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71655" y="1931331"/>
            <a:ext cx="6248627" cy="4288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3" descr="Image result for samsu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08432" y="3552670"/>
            <a:ext cx="1805907" cy="948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3" descr="Image result for web lo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4944" y="2654710"/>
            <a:ext cx="2809989" cy="569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3" descr="Image result for social media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5616" y="5889007"/>
            <a:ext cx="3171108" cy="2155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3" descr="Image result for zoo keeper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261025" y="6892208"/>
            <a:ext cx="2566467" cy="855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3" descr="Image result for fume big data logo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597123" y="3318225"/>
            <a:ext cx="3106173" cy="80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691745" y="6234102"/>
            <a:ext cx="1724025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545574" y="6090511"/>
            <a:ext cx="1790912" cy="775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3" descr="Image result for Cassandra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574860" y="4178617"/>
            <a:ext cx="1514093" cy="761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3" descr="Image result for hive database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164199" y="4388838"/>
            <a:ext cx="1241104" cy="1116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3" descr="Image result for hbase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683125" y="4876643"/>
            <a:ext cx="3106175" cy="793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3" descr="Image result for flume big data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026922" y="6619271"/>
            <a:ext cx="1394042" cy="1394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3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9487897" y="1560597"/>
            <a:ext cx="3344149" cy="5695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3" descr="Image result for r data science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9661972" y="6947972"/>
            <a:ext cx="1025481" cy="794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3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0654585" y="6892208"/>
            <a:ext cx="2201016" cy="855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3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395875" y="3975763"/>
            <a:ext cx="1312800" cy="101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5"/>
          <p:cNvSpPr txBox="1">
            <a:spLocks noGrp="1"/>
          </p:cNvSpPr>
          <p:nvPr>
            <p:ph type="title"/>
          </p:nvPr>
        </p:nvSpPr>
        <p:spPr>
          <a:xfrm>
            <a:off x="639762" y="146050"/>
            <a:ext cx="10561500" cy="15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Architecture Package Selection</a:t>
            </a:r>
            <a:endParaRPr/>
          </a:p>
        </p:txBody>
      </p:sp>
      <p:sp>
        <p:nvSpPr>
          <p:cNvPr id="499" name="Google Shape;499;p45"/>
          <p:cNvSpPr txBox="1">
            <a:spLocks noGrp="1"/>
          </p:cNvSpPr>
          <p:nvPr>
            <p:ph type="body" idx="1"/>
          </p:nvPr>
        </p:nvSpPr>
        <p:spPr>
          <a:xfrm>
            <a:off x="282269" y="2063125"/>
            <a:ext cx="3225454" cy="52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SzPts val="2590"/>
              <a:buNone/>
            </a:pPr>
            <a:r>
              <a:rPr lang="en-US" dirty="0"/>
              <a:t>Web Logs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SzPts val="2590"/>
              <a:buNone/>
            </a:pPr>
            <a:r>
              <a:rPr lang="en-US" dirty="0"/>
              <a:t>Phone Apps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SzPts val="2590"/>
              <a:buNone/>
            </a:pPr>
            <a:r>
              <a:rPr lang="en-US" dirty="0"/>
              <a:t>Social M</a:t>
            </a:r>
            <a:r>
              <a:rPr lang="en-US" dirty="0" smtClean="0"/>
              <a:t>edia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SzPts val="2590"/>
              <a:buNone/>
            </a:pPr>
            <a:r>
              <a:rPr lang="en-US" dirty="0"/>
              <a:t>Call L</a:t>
            </a:r>
            <a:r>
              <a:rPr lang="en-US" dirty="0" smtClean="0"/>
              <a:t>ogs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SzPts val="259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SzPts val="2590"/>
              <a:buNone/>
            </a:pPr>
            <a:endParaRPr dirty="0"/>
          </a:p>
        </p:txBody>
      </p:sp>
      <p:sp>
        <p:nvSpPr>
          <p:cNvPr id="500" name="Google Shape;500;p45"/>
          <p:cNvSpPr txBox="1">
            <a:spLocks noGrp="1"/>
          </p:cNvSpPr>
          <p:nvPr>
            <p:ph type="body" idx="2"/>
          </p:nvPr>
        </p:nvSpPr>
        <p:spPr>
          <a:xfrm>
            <a:off x="7069906" y="2166150"/>
            <a:ext cx="3176700" cy="52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SzPts val="2590"/>
              <a:buNone/>
            </a:pPr>
            <a:r>
              <a:rPr lang="en-US" dirty="0" err="1"/>
              <a:t>HBase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SzPts val="2590"/>
              <a:buNone/>
            </a:pPr>
            <a:r>
              <a:rPr lang="en-US" dirty="0" smtClean="0"/>
              <a:t>Cassandra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SzPts val="2590"/>
              <a:buNone/>
            </a:pPr>
            <a:r>
              <a:rPr lang="en-US" dirty="0"/>
              <a:t>Hive / </a:t>
            </a:r>
            <a:r>
              <a:rPr lang="en-US" dirty="0" err="1"/>
              <a:t>HBase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SzPts val="2590"/>
              <a:buNone/>
            </a:pPr>
            <a:r>
              <a:rPr lang="en-US" dirty="0"/>
              <a:t>Pig / </a:t>
            </a:r>
            <a:r>
              <a:rPr lang="en-US" dirty="0" err="1"/>
              <a:t>HBase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SzPts val="2590"/>
              <a:buNone/>
            </a:pPr>
            <a:endParaRPr dirty="0"/>
          </a:p>
        </p:txBody>
      </p:sp>
      <p:sp>
        <p:nvSpPr>
          <p:cNvPr id="501" name="Google Shape;501;p45"/>
          <p:cNvSpPr txBox="1">
            <a:spLocks noGrp="1"/>
          </p:cNvSpPr>
          <p:nvPr>
            <p:ph type="body" idx="2"/>
          </p:nvPr>
        </p:nvSpPr>
        <p:spPr>
          <a:xfrm>
            <a:off x="3399731" y="2166150"/>
            <a:ext cx="3399357" cy="52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SzPts val="2590"/>
              <a:buNone/>
            </a:pPr>
            <a:r>
              <a:rPr lang="en-US" dirty="0"/>
              <a:t>ZOO </a:t>
            </a:r>
            <a:r>
              <a:rPr lang="en-US" dirty="0" smtClean="0"/>
              <a:t>KEEPER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SzPts val="2590"/>
              <a:buNone/>
            </a:pPr>
            <a:r>
              <a:rPr lang="en-US" dirty="0" smtClean="0"/>
              <a:t>FLUME</a:t>
            </a:r>
            <a:endParaRPr dirty="0"/>
          </a:p>
        </p:txBody>
      </p:sp>
      <p:sp>
        <p:nvSpPr>
          <p:cNvPr id="502" name="Google Shape;502;p45"/>
          <p:cNvSpPr txBox="1">
            <a:spLocks noGrp="1"/>
          </p:cNvSpPr>
          <p:nvPr>
            <p:ph type="body" idx="2"/>
          </p:nvPr>
        </p:nvSpPr>
        <p:spPr>
          <a:xfrm>
            <a:off x="10330537" y="2166150"/>
            <a:ext cx="3176700" cy="52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SzPts val="2590"/>
              <a:buNone/>
            </a:pPr>
            <a:r>
              <a:rPr lang="en-US" dirty="0"/>
              <a:t>Python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SzPts val="2590"/>
              <a:buNone/>
            </a:pPr>
            <a:r>
              <a:rPr lang="en-US" dirty="0"/>
              <a:t>R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SzPts val="2590"/>
              <a:buNone/>
            </a:pPr>
            <a:endParaRPr dirty="0"/>
          </a:p>
        </p:txBody>
      </p:sp>
      <p:sp>
        <p:nvSpPr>
          <p:cNvPr id="503" name="Google Shape;503;p45"/>
          <p:cNvSpPr txBox="1">
            <a:spLocks noGrp="1"/>
          </p:cNvSpPr>
          <p:nvPr>
            <p:ph type="body" idx="2"/>
          </p:nvPr>
        </p:nvSpPr>
        <p:spPr>
          <a:xfrm>
            <a:off x="3346723" y="5504450"/>
            <a:ext cx="7022400" cy="22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SzPts val="2590"/>
              <a:buNone/>
            </a:pPr>
            <a:r>
              <a:rPr lang="en-US" dirty="0"/>
              <a:t>Hortonworks - Cloudera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SzPts val="2590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7"/>
          <p:cNvSpPr txBox="1">
            <a:spLocks noGrp="1"/>
          </p:cNvSpPr>
          <p:nvPr>
            <p:ph type="title"/>
          </p:nvPr>
        </p:nvSpPr>
        <p:spPr>
          <a:xfrm>
            <a:off x="639762" y="146050"/>
            <a:ext cx="10561637" cy="155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Project Architecture Example</a:t>
            </a:r>
            <a:endParaRPr/>
          </a:p>
        </p:txBody>
      </p:sp>
      <p:sp>
        <p:nvSpPr>
          <p:cNvPr id="435" name="Google Shape;435;p37"/>
          <p:cNvSpPr txBox="1">
            <a:spLocks noGrp="1"/>
          </p:cNvSpPr>
          <p:nvPr>
            <p:ph type="body" idx="1"/>
          </p:nvPr>
        </p:nvSpPr>
        <p:spPr>
          <a:xfrm>
            <a:off x="423746" y="6164834"/>
            <a:ext cx="12192000" cy="180913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0150" tIns="60075" rIns="120150" bIns="60075" anchor="t" anchorCtr="0">
            <a:noAutofit/>
          </a:bodyPr>
          <a:lstStyle/>
          <a:p>
            <a:pPr marL="4699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60"/>
              <a:buChar char="❖"/>
            </a:pPr>
            <a:r>
              <a:rPr lang="en-US" sz="2400" b="1" i="1" dirty="0">
                <a:solidFill>
                  <a:srgbClr val="39629D"/>
                </a:solidFill>
              </a:rPr>
              <a:t>This Is How Twitter Sees The World with Sentiment Analysis</a:t>
            </a:r>
            <a:r>
              <a:rPr lang="en-US" sz="2400" b="1" dirty="0">
                <a:solidFill>
                  <a:srgbClr val="39629D"/>
                </a:solidFill>
              </a:rPr>
              <a:t>. </a:t>
            </a:r>
            <a:endParaRPr sz="2400" b="1" dirty="0">
              <a:solidFill>
                <a:srgbClr val="39629D"/>
              </a:solidFill>
            </a:endParaRPr>
          </a:p>
          <a:p>
            <a:pPr marL="12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en-US" sz="2400" b="1" dirty="0">
                <a:solidFill>
                  <a:srgbClr val="39629D"/>
                </a:solidFill>
              </a:rPr>
              <a:t>     Twitter -</a:t>
            </a:r>
            <a:r>
              <a:rPr lang="en-US" sz="2400" dirty="0">
                <a:solidFill>
                  <a:srgbClr val="39629D"/>
                </a:solidFill>
              </a:rPr>
              <a:t> </a:t>
            </a:r>
            <a:r>
              <a:rPr lang="en-US" sz="2400" b="1" dirty="0">
                <a:solidFill>
                  <a:srgbClr val="39629D"/>
                </a:solidFill>
              </a:rPr>
              <a:t>330 million+ </a:t>
            </a:r>
            <a:r>
              <a:rPr lang="en-US" sz="2400" dirty="0">
                <a:solidFill>
                  <a:srgbClr val="39629D"/>
                </a:solidFill>
              </a:rPr>
              <a:t>active monthly users </a:t>
            </a:r>
            <a:endParaRPr dirty="0"/>
          </a:p>
          <a:p>
            <a:pPr marL="4699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60"/>
              <a:buFont typeface="Noto Sans Symbols"/>
              <a:buChar char="❖"/>
            </a:pPr>
            <a:r>
              <a:rPr lang="en-US" sz="2400" b="1" dirty="0">
                <a:solidFill>
                  <a:srgbClr val="39629D"/>
                </a:solidFill>
              </a:rPr>
              <a:t>Facebook -</a:t>
            </a:r>
            <a:r>
              <a:rPr lang="en-US" sz="2400" dirty="0">
                <a:solidFill>
                  <a:srgbClr val="39629D"/>
                </a:solidFill>
              </a:rPr>
              <a:t> </a:t>
            </a:r>
            <a:r>
              <a:rPr lang="en-US" sz="2400" b="1" dirty="0">
                <a:solidFill>
                  <a:srgbClr val="39629D"/>
                </a:solidFill>
              </a:rPr>
              <a:t>2.2 billion+ </a:t>
            </a:r>
            <a:r>
              <a:rPr lang="en-US" sz="2400" dirty="0">
                <a:solidFill>
                  <a:srgbClr val="39629D"/>
                </a:solidFill>
              </a:rPr>
              <a:t>monthly active users </a:t>
            </a:r>
            <a:endParaRPr dirty="0"/>
          </a:p>
          <a:p>
            <a:pPr marL="449262" marR="0" lvl="0" indent="-32480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1960"/>
              <a:buFont typeface="Noto Sans Symbols"/>
              <a:buNone/>
            </a:pPr>
            <a:endParaRPr sz="2800" b="1" i="0" u="none" dirty="0">
              <a:solidFill>
                <a:srgbClr val="39629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6" name="Google Shape;436;p37" descr="Image result for twitt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2695" y="4192875"/>
            <a:ext cx="2630271" cy="1633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37" descr="Image result for facebook image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695" y="2212258"/>
            <a:ext cx="2630270" cy="171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7" descr="Image result for hive sentiment analysi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18050" y="1944938"/>
            <a:ext cx="7990130" cy="3950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8"/>
          <p:cNvSpPr txBox="1">
            <a:spLocks noGrp="1"/>
          </p:cNvSpPr>
          <p:nvPr>
            <p:ph type="title"/>
          </p:nvPr>
        </p:nvSpPr>
        <p:spPr>
          <a:xfrm>
            <a:off x="639762" y="146050"/>
            <a:ext cx="10561637" cy="155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Project Architecture Example</a:t>
            </a:r>
            <a:endParaRPr/>
          </a:p>
        </p:txBody>
      </p:sp>
      <p:pic>
        <p:nvPicPr>
          <p:cNvPr id="444" name="Google Shape;444;p38" descr="Image result for sentiment analysis hadoop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5400" y="2273700"/>
            <a:ext cx="11126900" cy="498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6"/>
          <p:cNvSpPr txBox="1">
            <a:spLocks noGrp="1"/>
          </p:cNvSpPr>
          <p:nvPr>
            <p:ph type="title"/>
          </p:nvPr>
        </p:nvSpPr>
        <p:spPr>
          <a:xfrm>
            <a:off x="639762" y="146050"/>
            <a:ext cx="10561637" cy="155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Solution Design Mockup </a:t>
            </a:r>
            <a:endParaRPr/>
          </a:p>
        </p:txBody>
      </p:sp>
      <p:sp>
        <p:nvSpPr>
          <p:cNvPr id="428" name="Google Shape;428;p36"/>
          <p:cNvSpPr txBox="1">
            <a:spLocks noGrp="1"/>
          </p:cNvSpPr>
          <p:nvPr>
            <p:ph type="body" idx="1"/>
          </p:nvPr>
        </p:nvSpPr>
        <p:spPr>
          <a:xfrm>
            <a:off x="7850459" y="2017732"/>
            <a:ext cx="4856116" cy="6211868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0150" tIns="60075" rIns="120150" bIns="60075" anchor="t" anchorCtr="0">
            <a:noAutofit/>
          </a:bodyPr>
          <a:lstStyle/>
          <a:p>
            <a:pPr marL="469900" lvl="0" indent="-48514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❖"/>
            </a:pPr>
            <a:r>
              <a:rPr lang="en-US" sz="2400" b="1" dirty="0" smtClean="0">
                <a:solidFill>
                  <a:srgbClr val="39629D"/>
                </a:solidFill>
              </a:rPr>
              <a:t>Source: Twitter </a:t>
            </a:r>
            <a:r>
              <a:rPr lang="en-US" sz="2400" b="1" dirty="0">
                <a:solidFill>
                  <a:srgbClr val="39629D"/>
                </a:solidFill>
              </a:rPr>
              <a:t>and Facebook's </a:t>
            </a:r>
            <a:r>
              <a:rPr lang="en-US" sz="2400" b="1" dirty="0" smtClean="0">
                <a:solidFill>
                  <a:srgbClr val="39629D"/>
                </a:solidFill>
              </a:rPr>
              <a:t>API</a:t>
            </a:r>
          </a:p>
          <a:p>
            <a:pPr marL="469900" lvl="0" indent="-48514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❖"/>
            </a:pPr>
            <a:r>
              <a:rPr lang="en-US" sz="2400" b="1" dirty="0" smtClean="0">
                <a:solidFill>
                  <a:srgbClr val="39629D"/>
                </a:solidFill>
              </a:rPr>
              <a:t>Flume- </a:t>
            </a:r>
            <a:r>
              <a:rPr lang="en-US" sz="2400" b="1" dirty="0">
                <a:solidFill>
                  <a:srgbClr val="39629D"/>
                </a:solidFill>
              </a:rPr>
              <a:t>transfer the data into HDFS</a:t>
            </a:r>
            <a:endParaRPr sz="2400" dirty="0"/>
          </a:p>
          <a:p>
            <a:pPr marL="469900" lvl="0" indent="-485140">
              <a:lnSpc>
                <a:spcPct val="150000"/>
              </a:lnSpc>
              <a:spcBef>
                <a:spcPts val="0"/>
              </a:spcBef>
              <a:buSzPts val="2400"/>
              <a:buFont typeface="Noto Sans Symbols"/>
              <a:buChar char="❖"/>
            </a:pPr>
            <a:r>
              <a:rPr lang="en-US" sz="2400" b="1" dirty="0" smtClean="0">
                <a:solidFill>
                  <a:srgbClr val="39629D"/>
                </a:solidFill>
              </a:rPr>
              <a:t>Hive-highly </a:t>
            </a:r>
            <a:r>
              <a:rPr lang="en-US" sz="2400" b="1" dirty="0">
                <a:solidFill>
                  <a:srgbClr val="39629D"/>
                </a:solidFill>
              </a:rPr>
              <a:t>performance script for sentiment analysis</a:t>
            </a:r>
            <a:endParaRPr sz="24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b="1" dirty="0">
                <a:solidFill>
                  <a:srgbClr val="39629D"/>
                </a:solidFill>
              </a:rPr>
              <a:t> </a:t>
            </a:r>
            <a:r>
              <a:rPr lang="en-US" sz="2400" b="1" dirty="0" smtClean="0">
                <a:solidFill>
                  <a:srgbClr val="39629D"/>
                </a:solidFill>
              </a:rPr>
              <a:t>               Hive </a:t>
            </a:r>
            <a:r>
              <a:rPr lang="en-US" sz="2400" b="1" dirty="0">
                <a:solidFill>
                  <a:srgbClr val="39629D"/>
                </a:solidFill>
              </a:rPr>
              <a:t>produces a list that </a:t>
            </a:r>
            <a:r>
              <a:rPr lang="en-US" sz="2400" b="1" dirty="0" smtClean="0">
                <a:solidFill>
                  <a:srgbClr val="39629D"/>
                </a:solidFill>
              </a:rPr>
              <a:t>shows based </a:t>
            </a:r>
            <a:r>
              <a:rPr lang="en-US" sz="2400" b="1" dirty="0">
                <a:solidFill>
                  <a:srgbClr val="39629D"/>
                </a:solidFill>
              </a:rPr>
              <a:t>on attitude for </a:t>
            </a:r>
            <a:r>
              <a:rPr lang="en-US" sz="2400" b="1" dirty="0" smtClean="0">
                <a:solidFill>
                  <a:srgbClr val="39629D"/>
                </a:solidFill>
              </a:rPr>
              <a:t>countries, states</a:t>
            </a:r>
            <a:r>
              <a:rPr lang="en-US" sz="2400" b="1" dirty="0">
                <a:solidFill>
                  <a:srgbClr val="39629D"/>
                </a:solidFill>
              </a:rPr>
              <a:t>, and products </a:t>
            </a:r>
            <a:endParaRPr sz="1800" b="1" i="0" u="none" dirty="0">
              <a:solidFill>
                <a:srgbClr val="39629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9" name="Google Shape;42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596" y="2183385"/>
            <a:ext cx="7502654" cy="466346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ight Arrow 1"/>
          <p:cNvSpPr/>
          <p:nvPr/>
        </p:nvSpPr>
        <p:spPr>
          <a:xfrm>
            <a:off x="8073481" y="5407703"/>
            <a:ext cx="1081670" cy="5534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9"/>
          <p:cNvSpPr txBox="1">
            <a:spLocks noGrp="1"/>
          </p:cNvSpPr>
          <p:nvPr>
            <p:ph type="title"/>
          </p:nvPr>
        </p:nvSpPr>
        <p:spPr>
          <a:xfrm>
            <a:off x="639762" y="146050"/>
            <a:ext cx="10561637" cy="155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330066"/>
                </a:solidFill>
              </a:rPr>
              <a:t>Analysis with Hive</a:t>
            </a:r>
            <a:endParaRPr>
              <a:solidFill>
                <a:srgbClr val="330066"/>
              </a:solidFill>
            </a:endParaRPr>
          </a:p>
        </p:txBody>
      </p:sp>
      <p:pic>
        <p:nvPicPr>
          <p:cNvPr id="450" name="Google Shape;45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950" y="1701800"/>
            <a:ext cx="11470600" cy="645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9"/>
          <p:cNvSpPr txBox="1">
            <a:spLocks noGrp="1"/>
          </p:cNvSpPr>
          <p:nvPr>
            <p:ph type="title"/>
          </p:nvPr>
        </p:nvSpPr>
        <p:spPr>
          <a:xfrm>
            <a:off x="639750" y="146050"/>
            <a:ext cx="10561500" cy="12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Arial"/>
              <a:buNone/>
            </a:pPr>
            <a:r>
              <a:rPr lang="en-US" sz="5100" b="1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About Data Master</a:t>
            </a:r>
            <a:endParaRPr/>
          </a:p>
        </p:txBody>
      </p:sp>
      <p:sp>
        <p:nvSpPr>
          <p:cNvPr id="231" name="Google Shape;231;p19"/>
          <p:cNvSpPr txBox="1">
            <a:spLocks noGrp="1"/>
          </p:cNvSpPr>
          <p:nvPr>
            <p:ph type="body" idx="1"/>
          </p:nvPr>
        </p:nvSpPr>
        <p:spPr>
          <a:xfrm>
            <a:off x="457200" y="2063750"/>
            <a:ext cx="11658600" cy="49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20"/>
              <a:buFont typeface="Noto Sans Symbols"/>
              <a:buNone/>
            </a:pPr>
            <a:r>
              <a:rPr lang="en-US" sz="3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Company, 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Masters, 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shall implement a solution aimed at rolling out best-in-class tools with access to a broad array of data while ensuring the highest integrity and security.</a:t>
            </a:r>
            <a:endParaRPr dirty="0"/>
          </a:p>
        </p:txBody>
      </p:sp>
      <p:pic>
        <p:nvPicPr>
          <p:cNvPr id="232" name="Google Shape;232;p19" descr="Extension 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9762" y="7286625"/>
            <a:ext cx="3840162" cy="72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0"/>
          <p:cNvSpPr txBox="1">
            <a:spLocks noGrp="1"/>
          </p:cNvSpPr>
          <p:nvPr>
            <p:ph type="title"/>
          </p:nvPr>
        </p:nvSpPr>
        <p:spPr>
          <a:xfrm>
            <a:off x="639762" y="146050"/>
            <a:ext cx="10561637" cy="155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Dictionary List Words</a:t>
            </a:r>
            <a:endParaRPr>
              <a:solidFill>
                <a:srgbClr val="330066"/>
              </a:solidFill>
            </a:endParaRPr>
          </a:p>
        </p:txBody>
      </p:sp>
      <p:pic>
        <p:nvPicPr>
          <p:cNvPr id="456" name="Google Shape;456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117" y="1701800"/>
            <a:ext cx="9290778" cy="637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7-Point Star 1"/>
          <p:cNvSpPr/>
          <p:nvPr/>
        </p:nvSpPr>
        <p:spPr>
          <a:xfrm>
            <a:off x="8396868" y="2591730"/>
            <a:ext cx="4482791" cy="3976338"/>
          </a:xfrm>
          <a:prstGeom prst="star7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3200" dirty="0" smtClean="0"/>
              <a:t>4000 negative and positive words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1"/>
          <p:cNvSpPr txBox="1">
            <a:spLocks noGrp="1"/>
          </p:cNvSpPr>
          <p:nvPr>
            <p:ph type="title"/>
          </p:nvPr>
        </p:nvSpPr>
        <p:spPr>
          <a:xfrm>
            <a:off x="639762" y="146050"/>
            <a:ext cx="10561637" cy="155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Output</a:t>
            </a:r>
            <a:endParaRPr dirty="0">
              <a:solidFill>
                <a:srgbClr val="330066"/>
              </a:solidFill>
            </a:endParaRPr>
          </a:p>
        </p:txBody>
      </p:sp>
      <p:pic>
        <p:nvPicPr>
          <p:cNvPr id="463" name="Google Shape;463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9163" y="1848459"/>
            <a:ext cx="5508515" cy="5732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10867" y="1260086"/>
            <a:ext cx="6622736" cy="6225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6" name="Picture 6" descr="Image result for sentiment analysis for ban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2" y="1829883"/>
            <a:ext cx="6793374" cy="508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5"/>
          <p:cNvSpPr txBox="1">
            <a:spLocks noGrp="1"/>
          </p:cNvSpPr>
          <p:nvPr>
            <p:ph type="title"/>
          </p:nvPr>
        </p:nvSpPr>
        <p:spPr>
          <a:xfrm>
            <a:off x="639762" y="146050"/>
            <a:ext cx="10561500" cy="15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None/>
            </a:pPr>
            <a:r>
              <a:rPr lang="en-US"/>
              <a:t>Deployment Strategy</a:t>
            </a:r>
            <a:endParaRPr/>
          </a:p>
        </p:txBody>
      </p:sp>
      <p:pic>
        <p:nvPicPr>
          <p:cNvPr id="422" name="Google Shape;422;p35" descr="Extension 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9762" y="7286625"/>
            <a:ext cx="3840162" cy="72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https://lh3.googleusercontent.com/1cKFZJybyFQhFjeHX4wWOk59WAYJVlM36E2Vl5iNbFrl_ONjEExoh8XR0bFUk36JiKt1fI12rLgtH5do3Hkr2D1hDaiOikXFMY5ZubzDMQ3tVA9VV2n1OddWspBC_QmGNuCk65iP1Z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505" y="1701850"/>
            <a:ext cx="7843494" cy="587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4"/>
          <p:cNvSpPr txBox="1">
            <a:spLocks noGrp="1"/>
          </p:cNvSpPr>
          <p:nvPr>
            <p:ph type="title"/>
          </p:nvPr>
        </p:nvSpPr>
        <p:spPr>
          <a:xfrm>
            <a:off x="639762" y="146050"/>
            <a:ext cx="10561637" cy="155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Analytics</a:t>
            </a:r>
            <a:endParaRPr dirty="0"/>
          </a:p>
        </p:txBody>
      </p:sp>
      <p:sp>
        <p:nvSpPr>
          <p:cNvPr id="411" name="Google Shape;411;p34"/>
          <p:cNvSpPr txBox="1">
            <a:spLocks noGrp="1"/>
          </p:cNvSpPr>
          <p:nvPr>
            <p:ph type="body" idx="1"/>
          </p:nvPr>
        </p:nvSpPr>
        <p:spPr>
          <a:xfrm>
            <a:off x="170390" y="1762100"/>
            <a:ext cx="12631210" cy="54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90"/>
              <a:buFont typeface="Noto Sans Symbols"/>
              <a:buNone/>
            </a:pPr>
            <a:r>
              <a:rPr lang="en-US" sz="3700" b="1" i="1" dirty="0">
                <a:solidFill>
                  <a:srgbClr val="000000"/>
                </a:solidFill>
              </a:rPr>
              <a:t>Post Processing</a:t>
            </a:r>
            <a:r>
              <a:rPr lang="en-US" sz="37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R </a:t>
            </a:r>
            <a:r>
              <a:rPr lang="en-US" sz="3700" b="1" i="1" dirty="0">
                <a:solidFill>
                  <a:srgbClr val="000000"/>
                </a:solidFill>
              </a:rPr>
              <a:t>and</a:t>
            </a:r>
            <a:r>
              <a:rPr lang="en-US" sz="37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700" b="1" i="1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90"/>
              <a:buFont typeface="Noto Sans Symbols"/>
              <a:buNone/>
            </a:pPr>
            <a:endParaRPr sz="3600" b="1" i="1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142240">
              <a:lnSpc>
                <a:spcPct val="150000"/>
              </a:lnSpc>
              <a:spcBef>
                <a:spcPts val="0"/>
              </a:spcBef>
              <a:buSzPts val="2240"/>
              <a:buFont typeface="Noto Sans Symbols"/>
              <a:buChar char="❖"/>
            </a:pPr>
            <a:r>
              <a:rPr lang="en-US" sz="2400" b="1" dirty="0" smtClean="0">
                <a:solidFill>
                  <a:srgbClr val="39629D"/>
                </a:solidFill>
              </a:rPr>
              <a:t>Predict </a:t>
            </a:r>
            <a:r>
              <a:rPr lang="en-US" sz="2400" b="1" dirty="0">
                <a:solidFill>
                  <a:srgbClr val="39629D"/>
                </a:solidFill>
              </a:rPr>
              <a:t>customer behavior (Linear &amp; </a:t>
            </a:r>
            <a:r>
              <a:rPr lang="en-US" sz="2400" b="1" dirty="0" smtClean="0">
                <a:solidFill>
                  <a:srgbClr val="39629D"/>
                </a:solidFill>
              </a:rPr>
              <a:t>Bayesian </a:t>
            </a:r>
            <a:r>
              <a:rPr lang="en-US" sz="2400" b="1" dirty="0">
                <a:solidFill>
                  <a:srgbClr val="39629D"/>
                </a:solidFill>
              </a:rPr>
              <a:t>Classification) - Python</a:t>
            </a:r>
          </a:p>
          <a:p>
            <a:pPr marL="0" lvl="0" indent="-142240">
              <a:lnSpc>
                <a:spcPct val="150000"/>
              </a:lnSpc>
              <a:spcBef>
                <a:spcPts val="0"/>
              </a:spcBef>
              <a:buSzPts val="2240"/>
              <a:buFont typeface="Noto Sans Symbols"/>
              <a:buChar char="❖"/>
            </a:pPr>
            <a:r>
              <a:rPr lang="en-US" sz="2400" b="1" dirty="0" smtClean="0">
                <a:solidFill>
                  <a:srgbClr val="39629D"/>
                </a:solidFill>
              </a:rPr>
              <a:t>Predict </a:t>
            </a:r>
            <a:r>
              <a:rPr lang="en-US" sz="2400" b="1" dirty="0">
                <a:solidFill>
                  <a:srgbClr val="39629D"/>
                </a:solidFill>
              </a:rPr>
              <a:t>or estimate a value (Regression) - R</a:t>
            </a:r>
          </a:p>
          <a:p>
            <a:pPr marL="0" lvl="0" indent="-142240">
              <a:lnSpc>
                <a:spcPct val="150000"/>
              </a:lnSpc>
              <a:spcBef>
                <a:spcPts val="0"/>
              </a:spcBef>
              <a:buSzPts val="2240"/>
              <a:buFont typeface="Noto Sans Symbols"/>
              <a:buChar char="❖"/>
            </a:pPr>
            <a:r>
              <a:rPr lang="en-US" sz="2400" b="1" dirty="0" smtClean="0">
                <a:solidFill>
                  <a:srgbClr val="39629D"/>
                </a:solidFill>
              </a:rPr>
              <a:t>Segment </a:t>
            </a:r>
            <a:r>
              <a:rPr lang="en-US" sz="2400" b="1" dirty="0">
                <a:solidFill>
                  <a:srgbClr val="39629D"/>
                </a:solidFill>
              </a:rPr>
              <a:t>a population (Bayesian Clustering)  - Python</a:t>
            </a:r>
          </a:p>
          <a:p>
            <a:pPr marL="0" lvl="0" indent="-142240">
              <a:lnSpc>
                <a:spcPct val="150000"/>
              </a:lnSpc>
              <a:spcBef>
                <a:spcPts val="0"/>
              </a:spcBef>
              <a:buSzPts val="2240"/>
              <a:buFont typeface="Noto Sans Symbols"/>
              <a:buChar char="❖"/>
            </a:pPr>
            <a:r>
              <a:rPr lang="en-US" sz="2400" b="1" dirty="0" smtClean="0">
                <a:solidFill>
                  <a:srgbClr val="39629D"/>
                </a:solidFill>
              </a:rPr>
              <a:t>Identify business problem factors (Attribute Importance</a:t>
            </a:r>
            <a:r>
              <a:rPr lang="en-US" sz="2400" b="1" dirty="0">
                <a:solidFill>
                  <a:srgbClr val="39629D"/>
                </a:solidFill>
              </a:rPr>
              <a:t>) - Python</a:t>
            </a:r>
          </a:p>
          <a:p>
            <a:pPr marL="0" lvl="0" indent="-142240">
              <a:lnSpc>
                <a:spcPct val="150000"/>
              </a:lnSpc>
              <a:spcBef>
                <a:spcPts val="0"/>
              </a:spcBef>
              <a:buSzPts val="2240"/>
              <a:buFont typeface="Noto Sans Symbols"/>
              <a:buChar char="❖"/>
            </a:pPr>
            <a:r>
              <a:rPr lang="en-US" sz="2400" b="1" dirty="0" smtClean="0">
                <a:solidFill>
                  <a:srgbClr val="39629D"/>
                </a:solidFill>
              </a:rPr>
              <a:t>Find </a:t>
            </a:r>
            <a:r>
              <a:rPr lang="en-US" sz="2400" b="1" dirty="0">
                <a:solidFill>
                  <a:srgbClr val="39629D"/>
                </a:solidFill>
              </a:rPr>
              <a:t>profiles of targeted people or items (Decision Trees) – R &amp; Python </a:t>
            </a:r>
          </a:p>
          <a:p>
            <a:pPr marL="0" lvl="0" indent="-142240">
              <a:lnSpc>
                <a:spcPct val="150000"/>
              </a:lnSpc>
              <a:spcBef>
                <a:spcPts val="0"/>
              </a:spcBef>
              <a:buSzPts val="2240"/>
              <a:buFont typeface="Noto Sans Symbols"/>
              <a:buChar char="❖"/>
            </a:pPr>
            <a:r>
              <a:rPr lang="en-US" sz="2400" b="1" dirty="0" smtClean="0">
                <a:solidFill>
                  <a:srgbClr val="39629D"/>
                </a:solidFill>
              </a:rPr>
              <a:t>Determine </a:t>
            </a:r>
            <a:r>
              <a:rPr lang="en-US" sz="2400" b="1" dirty="0">
                <a:solidFill>
                  <a:srgbClr val="39629D"/>
                </a:solidFill>
              </a:rPr>
              <a:t>important relationships </a:t>
            </a:r>
            <a:r>
              <a:rPr lang="en-US" sz="2400" b="1" dirty="0" smtClean="0">
                <a:solidFill>
                  <a:srgbClr val="39629D"/>
                </a:solidFill>
              </a:rPr>
              <a:t>(</a:t>
            </a:r>
            <a:r>
              <a:rPr lang="en-US" sz="2400" b="1" dirty="0">
                <a:solidFill>
                  <a:srgbClr val="39629D"/>
                </a:solidFill>
              </a:rPr>
              <a:t>Associations) - </a:t>
            </a:r>
            <a:r>
              <a:rPr lang="en-US" sz="2400" b="1" dirty="0" smtClean="0">
                <a:solidFill>
                  <a:srgbClr val="39629D"/>
                </a:solidFill>
              </a:rPr>
              <a:t>Python</a:t>
            </a:r>
            <a:endParaRPr lang="en-US" sz="2400" b="1" dirty="0">
              <a:solidFill>
                <a:srgbClr val="39629D"/>
              </a:solidFill>
            </a:endParaRPr>
          </a:p>
          <a:p>
            <a:pPr marL="0" indent="-142240">
              <a:lnSpc>
                <a:spcPct val="150000"/>
              </a:lnSpc>
              <a:spcBef>
                <a:spcPts val="0"/>
              </a:spcBef>
              <a:buSzPts val="2240"/>
              <a:buFont typeface="Noto Sans Symbols"/>
              <a:buChar char="❖"/>
            </a:pPr>
            <a:r>
              <a:rPr lang="en-US" sz="2400" b="1" dirty="0" smtClean="0">
                <a:solidFill>
                  <a:srgbClr val="39629D"/>
                </a:solidFill>
              </a:rPr>
              <a:t>Find </a:t>
            </a:r>
            <a:r>
              <a:rPr lang="en-US" sz="2400" b="1" dirty="0">
                <a:solidFill>
                  <a:srgbClr val="39629D"/>
                </a:solidFill>
              </a:rPr>
              <a:t>fraudulent or “rare events</a:t>
            </a:r>
            <a:r>
              <a:rPr lang="en-US" sz="2400" b="1" dirty="0" smtClean="0">
                <a:solidFill>
                  <a:srgbClr val="39629D"/>
                </a:solidFill>
              </a:rPr>
              <a:t>”</a:t>
            </a:r>
            <a:r>
              <a:rPr lang="en-US" sz="2400" b="1" dirty="0">
                <a:solidFill>
                  <a:srgbClr val="39629D"/>
                </a:solidFill>
              </a:rPr>
              <a:t> (Neural Network</a:t>
            </a:r>
            <a:r>
              <a:rPr lang="en-US" sz="2400" b="1" dirty="0" smtClean="0">
                <a:solidFill>
                  <a:srgbClr val="39629D"/>
                </a:solidFill>
              </a:rPr>
              <a:t>) - Python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SzPts val="2240"/>
              <a:buNone/>
            </a:pPr>
            <a:r>
              <a:rPr lang="en-US" sz="2400" b="1" dirty="0">
                <a:solidFill>
                  <a:srgbClr val="39629D"/>
                </a:solidFill>
              </a:rPr>
              <a:t> </a:t>
            </a:r>
            <a:r>
              <a:rPr lang="en-US" sz="2400" b="1" dirty="0" smtClean="0">
                <a:solidFill>
                  <a:srgbClr val="39629D"/>
                </a:solidFill>
              </a:rPr>
              <a:t>          </a:t>
            </a:r>
            <a:endParaRPr lang="en-US" sz="2400" b="1" dirty="0">
              <a:solidFill>
                <a:srgbClr val="39629D"/>
              </a:solidFill>
            </a:endParaRPr>
          </a:p>
        </p:txBody>
      </p:sp>
      <p:pic>
        <p:nvPicPr>
          <p:cNvPr id="412" name="Google Shape;41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63337" y="3320908"/>
            <a:ext cx="2238263" cy="1751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98917" y="5764375"/>
            <a:ext cx="3690251" cy="178560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4"/>
          <p:cNvSpPr txBox="1"/>
          <p:nvPr/>
        </p:nvSpPr>
        <p:spPr>
          <a:xfrm>
            <a:off x="10146266" y="2942570"/>
            <a:ext cx="35331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>
            <a:noAutofit/>
          </a:bodyPr>
          <a:lstStyle/>
          <a:p>
            <a:pPr marL="469900" marR="0" lvl="1" indent="0" algn="l" rtl="0">
              <a:lnSpc>
                <a:spcPct val="121000"/>
              </a:lnSpc>
              <a:spcBef>
                <a:spcPts val="1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None/>
            </a:pPr>
            <a:r>
              <a:rPr lang="en-US" sz="1600" dirty="0">
                <a:solidFill>
                  <a:schemeClr val="dk1"/>
                </a:solidFill>
              </a:rPr>
              <a:t>   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Bayesian Probability</a:t>
            </a: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34"/>
          <p:cNvSpPr txBox="1"/>
          <p:nvPr/>
        </p:nvSpPr>
        <p:spPr>
          <a:xfrm>
            <a:off x="9298782" y="5530464"/>
            <a:ext cx="3533131" cy="469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>
            <a:noAutofit/>
          </a:bodyPr>
          <a:lstStyle/>
          <a:p>
            <a:pPr marL="469900" marR="0" lvl="1" indent="0" algn="l" rtl="0">
              <a:lnSpc>
                <a:spcPct val="121000"/>
              </a:lnSpc>
              <a:spcBef>
                <a:spcPts val="1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Linear &amp; Bayesian Classifiers</a:t>
            </a: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7-Point Star 1"/>
          <p:cNvSpPr/>
          <p:nvPr/>
        </p:nvSpPr>
        <p:spPr>
          <a:xfrm>
            <a:off x="9627057" y="146051"/>
            <a:ext cx="3062111" cy="2104516"/>
          </a:xfrm>
          <a:prstGeom prst="star7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</a:t>
            </a:r>
            <a:endParaRPr lang="en-US" sz="16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508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2"/>
          <p:cNvSpPr txBox="1">
            <a:spLocks noGrp="1"/>
          </p:cNvSpPr>
          <p:nvPr>
            <p:ph type="title"/>
          </p:nvPr>
        </p:nvSpPr>
        <p:spPr>
          <a:xfrm>
            <a:off x="639762" y="146050"/>
            <a:ext cx="10561637" cy="122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Arial"/>
              <a:buNone/>
            </a:pPr>
            <a:r>
              <a:rPr lang="en-US" sz="5100" b="1" i="0" u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Proposed Solution Benefits</a:t>
            </a:r>
            <a:endParaRPr dirty="0"/>
          </a:p>
        </p:txBody>
      </p:sp>
      <p:pic>
        <p:nvPicPr>
          <p:cNvPr id="470" name="Google Shape;470;p42" descr="Extension 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9762" y="7286625"/>
            <a:ext cx="3840162" cy="72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4690" y="1371600"/>
            <a:ext cx="7332383" cy="414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3875" y="5291175"/>
            <a:ext cx="4093490" cy="307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74971" y="3441749"/>
            <a:ext cx="8060750" cy="522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3"/>
          <p:cNvSpPr txBox="1">
            <a:spLocks noGrp="1"/>
          </p:cNvSpPr>
          <p:nvPr>
            <p:ph type="title"/>
          </p:nvPr>
        </p:nvSpPr>
        <p:spPr>
          <a:xfrm>
            <a:off x="639762" y="146050"/>
            <a:ext cx="10561637" cy="122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Arial"/>
              <a:buNone/>
            </a:pPr>
            <a:r>
              <a:rPr lang="en-US" sz="5100" b="1" i="0" u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 dirty="0"/>
          </a:p>
        </p:txBody>
      </p:sp>
      <p:pic>
        <p:nvPicPr>
          <p:cNvPr id="479" name="Google Shape;479;p43" descr="Extension 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9762" y="7286625"/>
            <a:ext cx="3840162" cy="72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27800" y="5383700"/>
            <a:ext cx="7054900" cy="2831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3"/>
          <p:cNvSpPr txBox="1"/>
          <p:nvPr/>
        </p:nvSpPr>
        <p:spPr>
          <a:xfrm>
            <a:off x="588875" y="1461550"/>
            <a:ext cx="10929000" cy="10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VOCAL VOICES, VALUABLE CONNECTIONS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Compared to the average internet user, people who create content on these sources are...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43"/>
          <p:cNvSpPr txBox="1"/>
          <p:nvPr/>
        </p:nvSpPr>
        <p:spPr>
          <a:xfrm>
            <a:off x="4500125" y="2471650"/>
            <a:ext cx="3258900" cy="2562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0" i="0" u="none" strike="noStrike" cap="none" dirty="0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+49%</a:t>
            </a:r>
            <a:endParaRPr sz="7200" b="0" i="0" u="none" strike="noStrike" cap="none" dirty="0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likely to share a </a:t>
            </a:r>
            <a:r>
              <a:rPr lang="en-US" sz="2400" b="0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brand’s post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on social media.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43"/>
          <p:cNvSpPr txBox="1"/>
          <p:nvPr/>
        </p:nvSpPr>
        <p:spPr>
          <a:xfrm>
            <a:off x="8247300" y="2603050"/>
            <a:ext cx="3840300" cy="2562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0" i="0" u="none" strike="noStrike" cap="none" dirty="0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+25%</a:t>
            </a:r>
            <a:endParaRPr sz="7200" b="0" i="0" u="none" strike="noStrike" cap="none" dirty="0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likely to </a:t>
            </a:r>
            <a:r>
              <a:rPr lang="en-US" sz="2400" b="0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advocate for brands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that they have a personal / one-to-one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relationship with.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43"/>
          <p:cNvSpPr txBox="1"/>
          <p:nvPr/>
        </p:nvSpPr>
        <p:spPr>
          <a:xfrm>
            <a:off x="639750" y="2485400"/>
            <a:ext cx="3327000" cy="2562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 b="0" i="0" u="none" strike="noStrike" cap="none" dirty="0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+55%</a:t>
            </a:r>
            <a:endParaRPr sz="7200" b="0" i="0" u="none" strike="noStrike" cap="none" dirty="0">
              <a:solidFill>
                <a:srgbClr val="1C458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likely to provide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brands ideas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a new</a:t>
            </a: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product/design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" grpId="0"/>
      <p:bldP spid="483" grpId="0"/>
      <p:bldP spid="48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4"/>
          <p:cNvSpPr txBox="1">
            <a:spLocks noGrp="1"/>
          </p:cNvSpPr>
          <p:nvPr>
            <p:ph type="title"/>
          </p:nvPr>
        </p:nvSpPr>
        <p:spPr>
          <a:xfrm>
            <a:off x="639762" y="146050"/>
            <a:ext cx="10561637" cy="122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Arial"/>
              <a:buNone/>
            </a:pPr>
            <a:r>
              <a:rPr lang="en-US" dirty="0" smtClean="0"/>
              <a:t>Any Questions?</a:t>
            </a:r>
            <a:endParaRPr dirty="0"/>
          </a:p>
        </p:txBody>
      </p:sp>
      <p:pic>
        <p:nvPicPr>
          <p:cNvPr id="492" name="Google Shape;492;p44" descr="Extension 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9762" y="7286625"/>
            <a:ext cx="3840162" cy="72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6" name="Picture 2" descr="Image result for questi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55" y="1510665"/>
            <a:ext cx="10019449" cy="563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05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4"/>
          <p:cNvSpPr txBox="1">
            <a:spLocks noGrp="1"/>
          </p:cNvSpPr>
          <p:nvPr>
            <p:ph type="title"/>
          </p:nvPr>
        </p:nvSpPr>
        <p:spPr>
          <a:xfrm>
            <a:off x="639762" y="146050"/>
            <a:ext cx="10561637" cy="122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Arial"/>
              <a:buNone/>
            </a:pPr>
            <a:r>
              <a:rPr lang="en-US" sz="5100" b="1" i="0" u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 dirty="0"/>
          </a:p>
        </p:txBody>
      </p:sp>
      <p:sp>
        <p:nvSpPr>
          <p:cNvPr id="491" name="Google Shape;491;p44"/>
          <p:cNvSpPr txBox="1">
            <a:spLocks noGrp="1"/>
          </p:cNvSpPr>
          <p:nvPr>
            <p:ph type="body" idx="1"/>
          </p:nvPr>
        </p:nvSpPr>
        <p:spPr>
          <a:xfrm>
            <a:off x="639762" y="2063750"/>
            <a:ext cx="10942637" cy="529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>
            <a:noAutofit/>
          </a:bodyPr>
          <a:lstStyle/>
          <a:p>
            <a:pPr marL="630555" indent="-457200">
              <a:spcBef>
                <a:spcPts val="0"/>
              </a:spcBef>
              <a:buSzPts val="2730"/>
            </a:pPr>
            <a:r>
              <a:rPr lang="en-US" sz="2400" dirty="0">
                <a:hlinkClick r:id="rId3"/>
              </a:rPr>
              <a:t>http://</a:t>
            </a:r>
            <a:r>
              <a:rPr lang="en-US" sz="2400" dirty="0" smtClean="0">
                <a:hlinkClick r:id="rId3"/>
              </a:rPr>
              <a:t>www.rolta.com/wp-content/uploads/pdfs/resources/Banking-Analytics-Brochure.pdf</a:t>
            </a:r>
            <a:endParaRPr lang="en-US" sz="2400" dirty="0" smtClean="0"/>
          </a:p>
          <a:p>
            <a:pPr marL="630555" indent="-457200">
              <a:spcBef>
                <a:spcPts val="0"/>
              </a:spcBef>
              <a:buSzPts val="2730"/>
            </a:pPr>
            <a:r>
              <a:rPr lang="en-US" sz="2400" dirty="0">
                <a:hlinkClick r:id="rId4"/>
              </a:rPr>
              <a:t>http://www.recoverydecisionscience.com/sentiment-analysis-could-have-prevented-the-askjpm-fiasco</a:t>
            </a:r>
            <a:r>
              <a:rPr lang="en-US" sz="2400" dirty="0" smtClean="0">
                <a:hlinkClick r:id="rId4"/>
              </a:rPr>
              <a:t>/</a:t>
            </a:r>
            <a:endParaRPr lang="en-US" sz="2400" dirty="0" smtClean="0"/>
          </a:p>
          <a:p>
            <a:pPr marL="630555" indent="-457200">
              <a:spcBef>
                <a:spcPts val="0"/>
              </a:spcBef>
              <a:buSzPts val="2730"/>
            </a:pPr>
            <a:r>
              <a:rPr lang="en-US" sz="2400" dirty="0">
                <a:hlinkClick r:id="rId5"/>
              </a:rPr>
              <a:t>https://</a:t>
            </a:r>
            <a:r>
              <a:rPr lang="en-US" sz="2400" dirty="0" smtClean="0">
                <a:hlinkClick r:id="rId5"/>
              </a:rPr>
              <a:t>www.knowledgehut.com/blog/big-data/5-best-data-processing-frameworks</a:t>
            </a:r>
            <a:endParaRPr lang="en-US" sz="2400" dirty="0" smtClean="0"/>
          </a:p>
          <a:p>
            <a:pPr marL="630555" indent="-457200">
              <a:spcBef>
                <a:spcPts val="0"/>
              </a:spcBef>
              <a:buSzPts val="2730"/>
            </a:pPr>
            <a:r>
              <a:rPr lang="en-US" sz="2400" dirty="0">
                <a:hlinkClick r:id="rId6"/>
              </a:rPr>
              <a:t>https://techseen.com/2016/06/16/ortec-big-data-portal</a:t>
            </a:r>
            <a:r>
              <a:rPr lang="en-US" sz="2400" dirty="0" smtClean="0">
                <a:hlinkClick r:id="rId6"/>
              </a:rPr>
              <a:t>/</a:t>
            </a:r>
            <a:endParaRPr lang="en-US" sz="2400" dirty="0" smtClean="0"/>
          </a:p>
          <a:p>
            <a:pPr marL="630555" indent="-457200">
              <a:spcBef>
                <a:spcPts val="0"/>
              </a:spcBef>
              <a:buSzPts val="2730"/>
            </a:pPr>
            <a:r>
              <a:rPr lang="en-US" sz="2400" dirty="0">
                <a:hlinkClick r:id="rId7"/>
              </a:rPr>
              <a:t>https://docs.microsoft.com/en-us/azure/architecture/data-guide/big-data</a:t>
            </a:r>
            <a:r>
              <a:rPr lang="en-US" sz="2400" dirty="0" smtClean="0">
                <a:hlinkClick r:id="rId7"/>
              </a:rPr>
              <a:t>/</a:t>
            </a:r>
            <a:endParaRPr lang="en-US" sz="2400" dirty="0" smtClean="0"/>
          </a:p>
          <a:p>
            <a:pPr marL="630555" indent="-457200">
              <a:spcBef>
                <a:spcPts val="0"/>
              </a:spcBef>
              <a:buSzPts val="2730"/>
            </a:pPr>
            <a:r>
              <a:rPr lang="en-US" sz="2400" dirty="0">
                <a:hlinkClick r:id="rId8"/>
              </a:rPr>
              <a:t>https://blogs.systweak.com/2016/11/an-insight-into-26-big-data-analytic-techniques-part-2</a:t>
            </a:r>
            <a:r>
              <a:rPr lang="en-US" sz="2400" dirty="0" smtClean="0">
                <a:hlinkClick r:id="rId8"/>
              </a:rPr>
              <a:t>/</a:t>
            </a:r>
            <a:endParaRPr lang="en-US" sz="2400" dirty="0" smtClean="0"/>
          </a:p>
          <a:p>
            <a:pPr marL="630555" indent="-457200">
              <a:spcBef>
                <a:spcPts val="0"/>
              </a:spcBef>
              <a:buSzPts val="2730"/>
            </a:pPr>
            <a:endParaRPr lang="en-US" sz="2400" dirty="0" smtClean="0"/>
          </a:p>
          <a:p>
            <a:pPr marL="630555" indent="-457200">
              <a:spcBef>
                <a:spcPts val="0"/>
              </a:spcBef>
              <a:buSzPts val="2730"/>
            </a:pPr>
            <a:endParaRPr lang="en-US" sz="2400" dirty="0" smtClean="0"/>
          </a:p>
          <a:p>
            <a:pPr marL="630555" indent="-457200">
              <a:spcBef>
                <a:spcPts val="0"/>
              </a:spcBef>
              <a:buSzPts val="2730"/>
            </a:pPr>
            <a:endParaRPr lang="en-US" sz="2400" dirty="0" smtClean="0"/>
          </a:p>
          <a:p>
            <a:pPr marL="630555" indent="-457200">
              <a:spcBef>
                <a:spcPts val="0"/>
              </a:spcBef>
              <a:buSzPts val="2730"/>
            </a:pPr>
            <a:endParaRPr lang="en-US" sz="3200" dirty="0" smtClean="0"/>
          </a:p>
          <a:p>
            <a:pPr marL="630555" indent="-457200">
              <a:spcBef>
                <a:spcPts val="0"/>
              </a:spcBef>
              <a:buSzPts val="2730"/>
            </a:pPr>
            <a:endParaRPr lang="en-US" sz="3200" dirty="0" smtClean="0"/>
          </a:p>
          <a:p>
            <a:pPr marL="449263" marR="0" lvl="0" indent="-2759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30"/>
              <a:buFont typeface="Noto Sans Symbols"/>
              <a:buNone/>
            </a:pPr>
            <a:endParaRPr sz="3200" dirty="0">
              <a:solidFill>
                <a:schemeClr val="dk1"/>
              </a:solidFill>
              <a:sym typeface="Arial"/>
            </a:endParaRPr>
          </a:p>
        </p:txBody>
      </p:sp>
      <p:pic>
        <p:nvPicPr>
          <p:cNvPr id="492" name="Google Shape;492;p44" descr="Extension Logo.JP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39762" y="7286625"/>
            <a:ext cx="3840162" cy="72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075" y="895475"/>
            <a:ext cx="10294526" cy="7002849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6"/>
          <p:cNvSpPr txBox="1">
            <a:spLocks noGrp="1"/>
          </p:cNvSpPr>
          <p:nvPr>
            <p:ph type="title"/>
          </p:nvPr>
        </p:nvSpPr>
        <p:spPr>
          <a:xfrm>
            <a:off x="1832928" y="133475"/>
            <a:ext cx="79020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Arial"/>
              <a:buNone/>
            </a:pPr>
            <a:r>
              <a:rPr lang="en-US" sz="4000"/>
              <a:t>Debt of Households in the US</a:t>
            </a:r>
            <a:endParaRPr sz="4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"/>
          <p:cNvSpPr txBox="1">
            <a:spLocks noGrp="1"/>
          </p:cNvSpPr>
          <p:nvPr>
            <p:ph type="title"/>
          </p:nvPr>
        </p:nvSpPr>
        <p:spPr>
          <a:xfrm>
            <a:off x="639750" y="146050"/>
            <a:ext cx="1056150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Arial"/>
              <a:buNone/>
            </a:pPr>
            <a:r>
              <a:rPr lang="en-US" sz="5100" b="1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About Data Master</a:t>
            </a:r>
            <a:endParaRPr/>
          </a:p>
        </p:txBody>
      </p:sp>
      <p:sp>
        <p:nvSpPr>
          <p:cNvPr id="238" name="Google Shape;238;p20"/>
          <p:cNvSpPr txBox="1">
            <a:spLocks noGrp="1"/>
          </p:cNvSpPr>
          <p:nvPr>
            <p:ph type="body" idx="1"/>
          </p:nvPr>
        </p:nvSpPr>
        <p:spPr>
          <a:xfrm>
            <a:off x="691620" y="1471874"/>
            <a:ext cx="11597024" cy="556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>
            <a:noAutofit/>
          </a:bodyPr>
          <a:lstStyle/>
          <a:p>
            <a:pPr marL="4699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60"/>
              <a:buFont typeface="Noto Sans Symbols"/>
              <a:buChar char="❖"/>
            </a:pPr>
            <a:r>
              <a:rPr lang="en-US" sz="2800" b="1" i="0" u="none" strike="noStrike" cap="none" dirty="0">
                <a:solidFill>
                  <a:srgbClr val="39629D"/>
                </a:solidFill>
                <a:latin typeface="Arial"/>
                <a:ea typeface="Arial"/>
                <a:cs typeface="Arial"/>
                <a:sym typeface="Arial"/>
              </a:rPr>
              <a:t>Scalable </a:t>
            </a:r>
            <a:endParaRPr dirty="0"/>
          </a:p>
          <a:p>
            <a:pPr marL="8128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●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system will support geographically dispersed portfolios and growth </a:t>
            </a: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99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60"/>
              <a:buFont typeface="Noto Sans Symbols"/>
              <a:buChar char="❖"/>
            </a:pPr>
            <a:r>
              <a:rPr lang="en-US" sz="2800" b="1" i="0" u="none" strike="noStrike" cap="none" dirty="0">
                <a:solidFill>
                  <a:srgbClr val="39629D"/>
                </a:solidFill>
                <a:latin typeface="Arial"/>
                <a:ea typeface="Arial"/>
                <a:cs typeface="Arial"/>
                <a:sym typeface="Arial"/>
              </a:rPr>
              <a:t>Common toolset</a:t>
            </a:r>
            <a:endParaRPr dirty="0"/>
          </a:p>
          <a:p>
            <a:pPr marL="8128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●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Development tools with diverse functionality for data analysts</a:t>
            </a:r>
            <a:endParaRPr dirty="0"/>
          </a:p>
          <a:p>
            <a:pPr marL="812800" marR="0" lvl="1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●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Dashboards, metrics and decision models for business productivity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699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60"/>
              <a:buFont typeface="Noto Sans Symbols"/>
              <a:buChar char="❖"/>
            </a:pPr>
            <a:r>
              <a:rPr lang="en-US" sz="2800" b="1" i="0" u="none" strike="noStrike" cap="none" dirty="0" smtClean="0">
                <a:solidFill>
                  <a:srgbClr val="39629D"/>
                </a:solidFill>
                <a:latin typeface="Arial"/>
                <a:ea typeface="Arial"/>
                <a:cs typeface="Arial"/>
                <a:sym typeface="Arial"/>
              </a:rPr>
              <a:t>Platform</a:t>
            </a:r>
            <a:endParaRPr dirty="0"/>
          </a:p>
          <a:p>
            <a:pPr marL="812800" marR="0" lvl="1" indent="-342900" algn="l" rtl="0">
              <a:lnSpc>
                <a:spcPct val="121000"/>
              </a:lnSpc>
              <a:spcBef>
                <a:spcPts val="1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●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Multi-source data to provide a comprehensive spectrum</a:t>
            </a:r>
            <a:endParaRPr dirty="0"/>
          </a:p>
          <a:p>
            <a:pPr marL="812800" marR="0" lvl="1" indent="-342900" algn="l" rtl="0">
              <a:lnSpc>
                <a:spcPct val="121000"/>
              </a:lnSpc>
              <a:spcBef>
                <a:spcPts val="1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●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Analytical tools for deep investigation into risk and marketing research</a:t>
            </a:r>
            <a:endParaRPr dirty="0"/>
          </a:p>
          <a:p>
            <a:pPr marL="812800" marR="0" lvl="1" indent="-342900" algn="l" rtl="0">
              <a:lnSpc>
                <a:spcPct val="121000"/>
              </a:lnSpc>
              <a:spcBef>
                <a:spcPts val="10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●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Credit scores, credit card usage, all-inclusive retail patterns and social media details</a:t>
            </a:r>
            <a:endParaRPr dirty="0"/>
          </a:p>
        </p:txBody>
      </p:sp>
      <p:pic>
        <p:nvPicPr>
          <p:cNvPr id="239" name="Google Shape;239;p20" descr="Extension 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9762" y="7286625"/>
            <a:ext cx="3840162" cy="72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 descr="Image result for ban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949" y="-351183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1"/>
          <p:cNvSpPr txBox="1">
            <a:spLocks noGrp="1"/>
          </p:cNvSpPr>
          <p:nvPr>
            <p:ph type="title"/>
          </p:nvPr>
        </p:nvSpPr>
        <p:spPr>
          <a:xfrm>
            <a:off x="639762" y="146050"/>
            <a:ext cx="10561500" cy="15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Arial"/>
              <a:buNone/>
            </a:pPr>
            <a:r>
              <a:rPr lang="en-US" sz="5100" b="1" i="0" u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AMZ Bank </a:t>
            </a:r>
            <a:r>
              <a:rPr lang="en-US" sz="5100" b="1" i="0" u="none" dirty="0" smtClean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Challenges </a:t>
            </a:r>
            <a:r>
              <a:rPr lang="en-US" sz="5100" b="1" i="0" u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Highlights </a:t>
            </a:r>
            <a:endParaRPr dirty="0"/>
          </a:p>
        </p:txBody>
      </p:sp>
      <p:sp>
        <p:nvSpPr>
          <p:cNvPr id="245" name="Google Shape;245;p21"/>
          <p:cNvSpPr txBox="1">
            <a:spLocks noGrp="1"/>
          </p:cNvSpPr>
          <p:nvPr>
            <p:ph type="body" idx="1"/>
          </p:nvPr>
        </p:nvSpPr>
        <p:spPr>
          <a:xfrm>
            <a:off x="806500" y="1762100"/>
            <a:ext cx="11309400" cy="54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90"/>
              <a:buFont typeface="Noto Sans Symbols"/>
              <a:buNone/>
            </a:pPr>
            <a:r>
              <a:rPr lang="en-US" sz="37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About AMZ Bank</a:t>
            </a:r>
            <a:endParaRPr sz="3700" b="1" i="1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90"/>
              <a:buFont typeface="Noto Sans Symbols"/>
              <a:buNone/>
            </a:pPr>
            <a:endParaRPr sz="1050" b="1" i="1" dirty="0">
              <a:solidFill>
                <a:srgbClr val="000000"/>
              </a:solidFill>
            </a:endParaRPr>
          </a:p>
          <a:p>
            <a:pPr marL="0" marR="0" lvl="0" indent="-14224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40"/>
              <a:buFont typeface="Noto Sans Symbols"/>
              <a:buChar char="❖"/>
            </a:pPr>
            <a:r>
              <a:rPr lang="en-US" sz="3200" b="1" i="0" u="none" strike="noStrike" cap="none" dirty="0">
                <a:solidFill>
                  <a:srgbClr val="39629D"/>
                </a:solidFill>
                <a:latin typeface="Arial"/>
                <a:ea typeface="Arial"/>
                <a:cs typeface="Arial"/>
                <a:sym typeface="Arial"/>
              </a:rPr>
              <a:t>Philosophy </a:t>
            </a:r>
            <a:r>
              <a:rPr lang="en-US" sz="3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 standards and Advanced service</a:t>
            </a:r>
            <a:endParaRPr dirty="0"/>
          </a:p>
          <a:p>
            <a:pPr marL="927100" marR="0" lvl="1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oto Sans Symbols"/>
              <a:buChar char="●"/>
            </a:pPr>
            <a:r>
              <a:rPr lang="en-US" sz="3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7th largest lender in terms of assets</a:t>
            </a:r>
            <a:endParaRPr dirty="0"/>
          </a:p>
          <a:p>
            <a:pPr marL="927100" marR="0" lvl="1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oto Sans Symbols"/>
              <a:buChar char="●"/>
            </a:pPr>
            <a:r>
              <a:rPr lang="en-US" sz="3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 of over 400 branches in Asia Pacific</a:t>
            </a:r>
            <a:endParaRPr dirty="0"/>
          </a:p>
          <a:p>
            <a:pPr marL="927100" marR="0" lvl="1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Noto Sans Symbols"/>
              <a:buChar char="●"/>
            </a:pPr>
            <a:r>
              <a:rPr lang="en-US" sz="3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Relationships with 1000 banks in 70 countries </a:t>
            </a:r>
            <a:endParaRPr dirty="0"/>
          </a:p>
          <a:p>
            <a:pPr marL="0" marR="0" lvl="0" indent="-14224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40"/>
              <a:buFont typeface="Noto Sans Symbols"/>
              <a:buChar char="❖"/>
            </a:pPr>
            <a:r>
              <a:rPr lang="en-US" sz="3200" b="1" i="0" u="none" strike="noStrike" cap="none" dirty="0">
                <a:solidFill>
                  <a:srgbClr val="39629D"/>
                </a:solidFill>
                <a:latin typeface="Arial"/>
                <a:ea typeface="Arial"/>
                <a:cs typeface="Arial"/>
                <a:sym typeface="Arial"/>
              </a:rPr>
              <a:t>New Vision </a:t>
            </a:r>
            <a:r>
              <a:rPr lang="en-US" sz="3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oto Sans Symbols"/>
              <a:buNone/>
            </a:pPr>
            <a:r>
              <a:rPr lang="en-US" sz="3000" dirty="0"/>
              <a:t> </a:t>
            </a:r>
            <a:r>
              <a:rPr lang="en-US" sz="3000" dirty="0" smtClean="0"/>
              <a:t>    </a:t>
            </a:r>
            <a:r>
              <a:rPr lang="en-US" sz="3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Ultra-Modern </a:t>
            </a:r>
            <a:r>
              <a:rPr lang="en-US" sz="3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Data driven for business excellence.</a:t>
            </a:r>
            <a:endParaRPr dirty="0"/>
          </a:p>
        </p:txBody>
      </p:sp>
      <p:pic>
        <p:nvPicPr>
          <p:cNvPr id="246" name="Google Shape;246;p21" descr="Extension 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9762" y="7286625"/>
            <a:ext cx="3840162" cy="72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FindBestCustomer_BanIm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803" y="2474536"/>
            <a:ext cx="4556141" cy="172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1" name="Google Shape;251;p22"/>
          <p:cNvSpPr txBox="1">
            <a:spLocks noGrp="1"/>
          </p:cNvSpPr>
          <p:nvPr>
            <p:ph type="title"/>
          </p:nvPr>
        </p:nvSpPr>
        <p:spPr>
          <a:xfrm>
            <a:off x="639762" y="146050"/>
            <a:ext cx="10561500" cy="15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b" anchorCtr="0">
            <a:noAutofit/>
          </a:bodyPr>
          <a:lstStyle/>
          <a:p>
            <a:pPr lvl="0">
              <a:buClr>
                <a:schemeClr val="dk2"/>
              </a:buClr>
              <a:buSzPts val="5100"/>
            </a:pPr>
            <a:r>
              <a:rPr lang="en-US" sz="5100" b="1" i="0" u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AMZ Bank </a:t>
            </a:r>
            <a:r>
              <a:rPr lang="en-US" dirty="0"/>
              <a:t>Challenges </a:t>
            </a:r>
            <a:r>
              <a:rPr lang="en-US" sz="5100" b="1" i="0" u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Highlights </a:t>
            </a:r>
            <a:endParaRPr dirty="0"/>
          </a:p>
        </p:txBody>
      </p:sp>
      <p:sp>
        <p:nvSpPr>
          <p:cNvPr id="252" name="Google Shape;252;p22"/>
          <p:cNvSpPr txBox="1">
            <a:spLocks noGrp="1"/>
          </p:cNvSpPr>
          <p:nvPr>
            <p:ph type="body" idx="1"/>
          </p:nvPr>
        </p:nvSpPr>
        <p:spPr>
          <a:xfrm>
            <a:off x="855875" y="1701849"/>
            <a:ext cx="11259900" cy="614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90"/>
              <a:buFont typeface="Noto Sans Symbols"/>
              <a:buNone/>
            </a:pPr>
            <a:r>
              <a:rPr lang="en-US" sz="37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</a:t>
            </a:r>
            <a:r>
              <a:rPr lang="en-US" sz="3700" b="1" i="1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Goals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90"/>
              <a:buFont typeface="Noto Sans Symbols"/>
              <a:buNone/>
            </a:pPr>
            <a:endParaRPr sz="2800" b="1" i="1" dirty="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90"/>
              <a:buFont typeface="Noto Sans Symbols"/>
              <a:buNone/>
            </a:pPr>
            <a:endParaRPr sz="1200" b="1" i="1" dirty="0">
              <a:solidFill>
                <a:srgbClr val="000000"/>
              </a:solidFill>
            </a:endParaRPr>
          </a:p>
          <a:p>
            <a:pPr marL="0" marR="0" lvl="0" indent="-14224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40"/>
              <a:buFont typeface="Noto Sans Symbols"/>
              <a:buChar char="❖"/>
            </a:pPr>
            <a:r>
              <a:rPr lang="en-US" sz="3200" b="1" i="0" u="none" strike="noStrike" cap="none" dirty="0">
                <a:solidFill>
                  <a:srgbClr val="39629D"/>
                </a:solidFill>
                <a:latin typeface="Arial"/>
                <a:ea typeface="Arial"/>
                <a:cs typeface="Arial"/>
                <a:sym typeface="Arial"/>
              </a:rPr>
              <a:t>Find new customers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oto Sans Symbols"/>
              <a:buNone/>
            </a:pPr>
            <a:r>
              <a:rPr lang="en-US" sz="3000" b="1" dirty="0"/>
              <a:t> </a:t>
            </a:r>
            <a:r>
              <a:rPr lang="en-US" sz="3000" b="1" dirty="0" smtClean="0"/>
              <a:t>    </a:t>
            </a:r>
            <a:r>
              <a:rPr lang="en-US" sz="3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Target the marking for </a:t>
            </a:r>
            <a:r>
              <a:rPr lang="en-US" sz="3000" dirty="0" smtClean="0"/>
              <a:t>high value customers </a:t>
            </a:r>
            <a:endParaRPr lang="en-US" sz="1600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4224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40"/>
              <a:buFont typeface="Noto Sans Symbols"/>
              <a:buChar char="❖"/>
            </a:pPr>
            <a:r>
              <a:rPr lang="en-US" sz="3200" b="1" i="0" u="none" strike="noStrike" cap="none" dirty="0" smtClean="0">
                <a:solidFill>
                  <a:srgbClr val="39629D"/>
                </a:solidFill>
                <a:latin typeface="Arial"/>
                <a:ea typeface="Arial"/>
                <a:cs typeface="Arial"/>
                <a:sym typeface="Arial"/>
              </a:rPr>
              <a:t>Customer </a:t>
            </a:r>
            <a:r>
              <a:rPr lang="en-US" sz="3200" b="1" i="0" u="none" strike="noStrike" cap="none" dirty="0">
                <a:solidFill>
                  <a:srgbClr val="39629D"/>
                </a:solidFill>
                <a:latin typeface="Arial"/>
                <a:ea typeface="Arial"/>
                <a:cs typeface="Arial"/>
                <a:sym typeface="Arial"/>
              </a:rPr>
              <a:t>Retention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oto Sans Symbols"/>
              <a:buNone/>
            </a:pPr>
            <a:r>
              <a:rPr lang="en-US" sz="3000" b="1" dirty="0"/>
              <a:t> </a:t>
            </a:r>
            <a:r>
              <a:rPr lang="en-US" sz="3000" b="1" dirty="0" smtClean="0"/>
              <a:t>    </a:t>
            </a:r>
            <a:r>
              <a:rPr lang="en-US" sz="3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Reduce </a:t>
            </a:r>
            <a:r>
              <a:rPr lang="en-US" sz="3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loss of customers to their </a:t>
            </a:r>
            <a:r>
              <a:rPr lang="en-US" sz="3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competition</a:t>
            </a:r>
          </a:p>
          <a:p>
            <a:pPr marL="64135" indent="0">
              <a:buNone/>
            </a:pPr>
            <a:r>
              <a:rPr lang="en-US" sz="3000" dirty="0" smtClean="0"/>
              <a:t>    Wish </a:t>
            </a:r>
            <a:r>
              <a:rPr lang="en-US" sz="3000" dirty="0"/>
              <a:t>to reward active and paying customers</a:t>
            </a:r>
          </a:p>
          <a:p>
            <a:pPr marL="64135" indent="0">
              <a:buNone/>
            </a:pPr>
            <a:r>
              <a:rPr lang="en-US" sz="30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pic>
        <p:nvPicPr>
          <p:cNvPr id="253" name="Google Shape;253;p22" descr="Extension Logo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9762" y="7286625"/>
            <a:ext cx="3840162" cy="72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AutoShape 4" descr="Image result for find new custom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find new customer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0" name="Picture 16" descr="Image result for Customer Reten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393" y="4690635"/>
            <a:ext cx="2921512" cy="19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3"/>
          <p:cNvSpPr txBox="1">
            <a:spLocks noGrp="1"/>
          </p:cNvSpPr>
          <p:nvPr>
            <p:ph type="title"/>
          </p:nvPr>
        </p:nvSpPr>
        <p:spPr>
          <a:xfrm>
            <a:off x="639762" y="146050"/>
            <a:ext cx="10561500" cy="15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Arial"/>
              <a:buNone/>
            </a:pPr>
            <a:r>
              <a:rPr lang="en-US" sz="5100" b="1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Big Data can help YOU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Arial"/>
              <a:buNone/>
            </a:pPr>
            <a:r>
              <a:rPr lang="en-US"/>
              <a:t>b</a:t>
            </a:r>
            <a:r>
              <a:rPr lang="en-US" sz="5100" b="1" i="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ecome the ‘Go-To’ bank</a:t>
            </a:r>
            <a:endParaRPr/>
          </a:p>
        </p:txBody>
      </p:sp>
      <p:sp>
        <p:nvSpPr>
          <p:cNvPr id="259" name="Google Shape;259;p23"/>
          <p:cNvSpPr txBox="1">
            <a:spLocks noGrp="1"/>
          </p:cNvSpPr>
          <p:nvPr>
            <p:ph type="body" idx="1"/>
          </p:nvPr>
        </p:nvSpPr>
        <p:spPr>
          <a:xfrm>
            <a:off x="457200" y="2063749"/>
            <a:ext cx="11731083" cy="5222875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0150" tIns="60075" rIns="120150" bIns="60075" anchor="t" anchorCtr="0">
            <a:noAutofit/>
          </a:bodyPr>
          <a:lstStyle/>
          <a:p>
            <a:pPr marL="4699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0"/>
              <a:buFont typeface="Noto Sans Symbols"/>
              <a:buChar char="❖"/>
            </a:pPr>
            <a:r>
              <a:rPr lang="en-US" sz="2800" i="0" u="none" strike="noStrike" cap="none" dirty="0">
                <a:sym typeface="Arial"/>
              </a:rPr>
              <a:t>Getting people to want to be yo</a:t>
            </a:r>
            <a:r>
              <a:rPr lang="en-US" sz="2800" dirty="0"/>
              <a:t>ur</a:t>
            </a:r>
            <a:r>
              <a:rPr lang="en-US" sz="2800" i="0" u="none" strike="noStrike" cap="none" dirty="0">
                <a:sym typeface="Arial"/>
              </a:rPr>
              <a:t> customers because of the superior service.</a:t>
            </a:r>
            <a:endParaRPr dirty="0"/>
          </a:p>
          <a:p>
            <a:pPr marL="4699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0"/>
              <a:buFont typeface="Noto Sans Symbols"/>
              <a:buChar char="❖"/>
            </a:pPr>
            <a:r>
              <a:rPr lang="en-US" sz="2800" i="0" u="none" strike="noStrike" cap="none" dirty="0">
                <a:sym typeface="Arial"/>
              </a:rPr>
              <a:t>Provide multiple services to make it easy and convenient when they use your product.  </a:t>
            </a:r>
            <a:endParaRPr dirty="0"/>
          </a:p>
          <a:p>
            <a:pPr marL="469900" indent="-45720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960"/>
              <a:buFont typeface="Noto Sans Symbols"/>
              <a:buChar char="❖"/>
            </a:pPr>
            <a:r>
              <a:rPr lang="en-US" sz="2800" dirty="0"/>
              <a:t>Adding values to customer’ lives by providing products and services that go beyond commodity </a:t>
            </a:r>
            <a:r>
              <a:rPr lang="en-US" sz="2800" dirty="0" smtClean="0"/>
              <a:t>features – personalize</a:t>
            </a:r>
          </a:p>
          <a:p>
            <a:pPr marL="469900" marR="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0"/>
              <a:buFont typeface="Noto Sans Symbols"/>
              <a:buChar char="❖"/>
            </a:pPr>
            <a:r>
              <a:rPr lang="en-US" sz="2800" i="0" u="none" strike="noStrike" cap="none" dirty="0" smtClean="0">
                <a:sym typeface="Arial"/>
              </a:rPr>
              <a:t>Maximize company’s profit by targeting right customers with </a:t>
            </a:r>
            <a:r>
              <a:rPr lang="en-US" sz="2800" dirty="0" smtClean="0"/>
              <a:t>right product</a:t>
            </a:r>
            <a:endParaRPr dirty="0"/>
          </a:p>
          <a:p>
            <a:pPr marL="449262" marR="0" lvl="0" indent="-324802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1960"/>
              <a:buFont typeface="Noto Sans Symbols"/>
              <a:buNone/>
            </a:pPr>
            <a:endParaRPr sz="2800" b="1" i="0" u="none" dirty="0">
              <a:solidFill>
                <a:srgbClr val="39629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23" descr="Extension 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9762" y="7286625"/>
            <a:ext cx="3840162" cy="72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 descr="Image result for ban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890" y="261068"/>
            <a:ext cx="2584406" cy="190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#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168" y="391826"/>
            <a:ext cx="1776081" cy="164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4"/>
          <p:cNvSpPr txBox="1">
            <a:spLocks noGrp="1"/>
          </p:cNvSpPr>
          <p:nvPr>
            <p:ph type="title"/>
          </p:nvPr>
        </p:nvSpPr>
        <p:spPr>
          <a:xfrm>
            <a:off x="639762" y="146050"/>
            <a:ext cx="10561637" cy="155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Arial"/>
              <a:buNone/>
            </a:pPr>
            <a:r>
              <a:rPr lang="en-US" sz="5100" b="1" i="0" u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Key Value Areas of Customers</a:t>
            </a:r>
            <a:endParaRPr dirty="0"/>
          </a:p>
        </p:txBody>
      </p:sp>
      <p:pic>
        <p:nvPicPr>
          <p:cNvPr id="266" name="Google Shape;266;p24" descr="Extension 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9762" y="7286625"/>
            <a:ext cx="3840162" cy="720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" name="Google Shape;267;p24"/>
          <p:cNvGrpSpPr/>
          <p:nvPr/>
        </p:nvGrpSpPr>
        <p:grpSpPr>
          <a:xfrm>
            <a:off x="6292042" y="1698716"/>
            <a:ext cx="6488393" cy="6643838"/>
            <a:chOff x="0" y="0"/>
            <a:chExt cx="2147483647" cy="2147483647"/>
          </a:xfrm>
        </p:grpSpPr>
        <p:sp>
          <p:nvSpPr>
            <p:cNvPr id="268" name="Google Shape;268;p24"/>
            <p:cNvSpPr/>
            <p:nvPr/>
          </p:nvSpPr>
          <p:spPr>
            <a:xfrm>
              <a:off x="4526030" y="0"/>
              <a:ext cx="359899156" cy="2147483647"/>
            </a:xfrm>
            <a:custGeom>
              <a:avLst/>
              <a:gdLst/>
              <a:ahLst/>
              <a:cxnLst/>
              <a:rect l="l" t="t" r="r" b="b"/>
              <a:pathLst>
                <a:path w="978535" h="4650105" extrusionOk="0">
                  <a:moveTo>
                    <a:pt x="15252" y="0"/>
                  </a:moveTo>
                  <a:lnTo>
                    <a:pt x="49341" y="34585"/>
                  </a:lnTo>
                  <a:lnTo>
                    <a:pt x="82815" y="69544"/>
                  </a:lnTo>
                  <a:lnTo>
                    <a:pt x="115675" y="104872"/>
                  </a:lnTo>
                  <a:lnTo>
                    <a:pt x="147920" y="140561"/>
                  </a:lnTo>
                  <a:lnTo>
                    <a:pt x="179552" y="176604"/>
                  </a:lnTo>
                  <a:lnTo>
                    <a:pt x="210569" y="212995"/>
                  </a:lnTo>
                  <a:lnTo>
                    <a:pt x="240972" y="249726"/>
                  </a:lnTo>
                  <a:lnTo>
                    <a:pt x="270761" y="286791"/>
                  </a:lnTo>
                  <a:lnTo>
                    <a:pt x="299936" y="324183"/>
                  </a:lnTo>
                  <a:lnTo>
                    <a:pt x="328497" y="361896"/>
                  </a:lnTo>
                  <a:lnTo>
                    <a:pt x="356443" y="399922"/>
                  </a:lnTo>
                  <a:lnTo>
                    <a:pt x="383775" y="438254"/>
                  </a:lnTo>
                  <a:lnTo>
                    <a:pt x="410493" y="476886"/>
                  </a:lnTo>
                  <a:lnTo>
                    <a:pt x="436597" y="515811"/>
                  </a:lnTo>
                  <a:lnTo>
                    <a:pt x="462086" y="555023"/>
                  </a:lnTo>
                  <a:lnTo>
                    <a:pt x="486961" y="594514"/>
                  </a:lnTo>
                  <a:lnTo>
                    <a:pt x="511222" y="634277"/>
                  </a:lnTo>
                  <a:lnTo>
                    <a:pt x="534869" y="674306"/>
                  </a:lnTo>
                  <a:lnTo>
                    <a:pt x="557902" y="714594"/>
                  </a:lnTo>
                  <a:lnTo>
                    <a:pt x="580320" y="755134"/>
                  </a:lnTo>
                  <a:lnTo>
                    <a:pt x="602125" y="795919"/>
                  </a:lnTo>
                  <a:lnTo>
                    <a:pt x="623315" y="836942"/>
                  </a:lnTo>
                  <a:lnTo>
                    <a:pt x="643891" y="878198"/>
                  </a:lnTo>
                  <a:lnTo>
                    <a:pt x="663852" y="919678"/>
                  </a:lnTo>
                  <a:lnTo>
                    <a:pt x="683200" y="961376"/>
                  </a:lnTo>
                  <a:lnTo>
                    <a:pt x="701933" y="1003286"/>
                  </a:lnTo>
                  <a:lnTo>
                    <a:pt x="720052" y="1045399"/>
                  </a:lnTo>
                  <a:lnTo>
                    <a:pt x="737557" y="1087711"/>
                  </a:lnTo>
                  <a:lnTo>
                    <a:pt x="754447" y="1130213"/>
                  </a:lnTo>
                  <a:lnTo>
                    <a:pt x="770724" y="1172899"/>
                  </a:lnTo>
                  <a:lnTo>
                    <a:pt x="786386" y="1215762"/>
                  </a:lnTo>
                  <a:lnTo>
                    <a:pt x="801434" y="1258796"/>
                  </a:lnTo>
                  <a:lnTo>
                    <a:pt x="815868" y="1301993"/>
                  </a:lnTo>
                  <a:lnTo>
                    <a:pt x="829687" y="1345347"/>
                  </a:lnTo>
                  <a:lnTo>
                    <a:pt x="842893" y="1388851"/>
                  </a:lnTo>
                  <a:lnTo>
                    <a:pt x="855484" y="1432498"/>
                  </a:lnTo>
                  <a:lnTo>
                    <a:pt x="867461" y="1476281"/>
                  </a:lnTo>
                  <a:lnTo>
                    <a:pt x="878824" y="1520193"/>
                  </a:lnTo>
                  <a:lnTo>
                    <a:pt x="889572" y="1564229"/>
                  </a:lnTo>
                  <a:lnTo>
                    <a:pt x="899707" y="1608380"/>
                  </a:lnTo>
                  <a:lnTo>
                    <a:pt x="909227" y="1652640"/>
                  </a:lnTo>
                  <a:lnTo>
                    <a:pt x="918133" y="1697002"/>
                  </a:lnTo>
                  <a:lnTo>
                    <a:pt x="926425" y="1741459"/>
                  </a:lnTo>
                  <a:lnTo>
                    <a:pt x="934102" y="1786006"/>
                  </a:lnTo>
                  <a:lnTo>
                    <a:pt x="941166" y="1830634"/>
                  </a:lnTo>
                  <a:lnTo>
                    <a:pt x="947615" y="1875336"/>
                  </a:lnTo>
                  <a:lnTo>
                    <a:pt x="953450" y="1920107"/>
                  </a:lnTo>
                  <a:lnTo>
                    <a:pt x="958670" y="1964940"/>
                  </a:lnTo>
                  <a:lnTo>
                    <a:pt x="963277" y="2009827"/>
                  </a:lnTo>
                  <a:lnTo>
                    <a:pt x="967269" y="2054761"/>
                  </a:lnTo>
                  <a:lnTo>
                    <a:pt x="970647" y="2099737"/>
                  </a:lnTo>
                  <a:lnTo>
                    <a:pt x="973411" y="2144746"/>
                  </a:lnTo>
                  <a:lnTo>
                    <a:pt x="975561" y="2189783"/>
                  </a:lnTo>
                  <a:lnTo>
                    <a:pt x="977097" y="2234840"/>
                  </a:lnTo>
                  <a:lnTo>
                    <a:pt x="978018" y="2279911"/>
                  </a:lnTo>
                  <a:lnTo>
                    <a:pt x="978325" y="2324989"/>
                  </a:lnTo>
                  <a:lnTo>
                    <a:pt x="978018" y="2370066"/>
                  </a:lnTo>
                  <a:lnTo>
                    <a:pt x="977097" y="2415137"/>
                  </a:lnTo>
                  <a:lnTo>
                    <a:pt x="975561" y="2460194"/>
                  </a:lnTo>
                  <a:lnTo>
                    <a:pt x="973411" y="2505231"/>
                  </a:lnTo>
                  <a:lnTo>
                    <a:pt x="970647" y="2550240"/>
                  </a:lnTo>
                  <a:lnTo>
                    <a:pt x="967269" y="2595216"/>
                  </a:lnTo>
                  <a:lnTo>
                    <a:pt x="963277" y="2640150"/>
                  </a:lnTo>
                  <a:lnTo>
                    <a:pt x="958670" y="2685037"/>
                  </a:lnTo>
                  <a:lnTo>
                    <a:pt x="953450" y="2729870"/>
                  </a:lnTo>
                  <a:lnTo>
                    <a:pt x="947615" y="2774641"/>
                  </a:lnTo>
                  <a:lnTo>
                    <a:pt x="941166" y="2819343"/>
                  </a:lnTo>
                  <a:lnTo>
                    <a:pt x="934102" y="2863971"/>
                  </a:lnTo>
                  <a:lnTo>
                    <a:pt x="926425" y="2908518"/>
                  </a:lnTo>
                  <a:lnTo>
                    <a:pt x="918133" y="2952975"/>
                  </a:lnTo>
                  <a:lnTo>
                    <a:pt x="909227" y="2997337"/>
                  </a:lnTo>
                  <a:lnTo>
                    <a:pt x="899707" y="3041597"/>
                  </a:lnTo>
                  <a:lnTo>
                    <a:pt x="889572" y="3085748"/>
                  </a:lnTo>
                  <a:lnTo>
                    <a:pt x="878824" y="3129784"/>
                  </a:lnTo>
                  <a:lnTo>
                    <a:pt x="867461" y="3173696"/>
                  </a:lnTo>
                  <a:lnTo>
                    <a:pt x="855484" y="3217479"/>
                  </a:lnTo>
                  <a:lnTo>
                    <a:pt x="842893" y="3261126"/>
                  </a:lnTo>
                  <a:lnTo>
                    <a:pt x="829687" y="3304630"/>
                  </a:lnTo>
                  <a:lnTo>
                    <a:pt x="815868" y="3347984"/>
                  </a:lnTo>
                  <a:lnTo>
                    <a:pt x="801434" y="3391181"/>
                  </a:lnTo>
                  <a:lnTo>
                    <a:pt x="786386" y="3434215"/>
                  </a:lnTo>
                  <a:lnTo>
                    <a:pt x="770724" y="3477078"/>
                  </a:lnTo>
                  <a:lnTo>
                    <a:pt x="754447" y="3519764"/>
                  </a:lnTo>
                  <a:lnTo>
                    <a:pt x="737557" y="3562266"/>
                  </a:lnTo>
                  <a:lnTo>
                    <a:pt x="720052" y="3604578"/>
                  </a:lnTo>
                  <a:lnTo>
                    <a:pt x="701933" y="3646691"/>
                  </a:lnTo>
                  <a:lnTo>
                    <a:pt x="683200" y="3688601"/>
                  </a:lnTo>
                  <a:lnTo>
                    <a:pt x="663852" y="3730299"/>
                  </a:lnTo>
                  <a:lnTo>
                    <a:pt x="643891" y="3771779"/>
                  </a:lnTo>
                  <a:lnTo>
                    <a:pt x="623315" y="3813035"/>
                  </a:lnTo>
                  <a:lnTo>
                    <a:pt x="602125" y="3854058"/>
                  </a:lnTo>
                  <a:lnTo>
                    <a:pt x="580320" y="3894843"/>
                  </a:lnTo>
                  <a:lnTo>
                    <a:pt x="557902" y="3935383"/>
                  </a:lnTo>
                  <a:lnTo>
                    <a:pt x="534869" y="3975671"/>
                  </a:lnTo>
                  <a:lnTo>
                    <a:pt x="511222" y="4015700"/>
                  </a:lnTo>
                  <a:lnTo>
                    <a:pt x="486961" y="4055463"/>
                  </a:lnTo>
                  <a:lnTo>
                    <a:pt x="462086" y="4094954"/>
                  </a:lnTo>
                  <a:lnTo>
                    <a:pt x="436597" y="4134166"/>
                  </a:lnTo>
                  <a:lnTo>
                    <a:pt x="410493" y="4173091"/>
                  </a:lnTo>
                  <a:lnTo>
                    <a:pt x="383775" y="4211723"/>
                  </a:lnTo>
                  <a:lnTo>
                    <a:pt x="356443" y="4250055"/>
                  </a:lnTo>
                  <a:lnTo>
                    <a:pt x="328497" y="4288081"/>
                  </a:lnTo>
                  <a:lnTo>
                    <a:pt x="299936" y="4325794"/>
                  </a:lnTo>
                  <a:lnTo>
                    <a:pt x="270761" y="4363186"/>
                  </a:lnTo>
                  <a:lnTo>
                    <a:pt x="240972" y="4400251"/>
                  </a:lnTo>
                  <a:lnTo>
                    <a:pt x="210569" y="4436982"/>
                  </a:lnTo>
                  <a:lnTo>
                    <a:pt x="179552" y="4473373"/>
                  </a:lnTo>
                  <a:lnTo>
                    <a:pt x="147920" y="4509416"/>
                  </a:lnTo>
                  <a:lnTo>
                    <a:pt x="115675" y="4545105"/>
                  </a:lnTo>
                  <a:lnTo>
                    <a:pt x="82815" y="4580433"/>
                  </a:lnTo>
                  <a:lnTo>
                    <a:pt x="49341" y="4615392"/>
                  </a:lnTo>
                  <a:lnTo>
                    <a:pt x="15252" y="4649978"/>
                  </a:lnTo>
                  <a:lnTo>
                    <a:pt x="0" y="4634725"/>
                  </a:lnTo>
                  <a:lnTo>
                    <a:pt x="33862" y="4600369"/>
                  </a:lnTo>
                  <a:lnTo>
                    <a:pt x="67115" y="4565641"/>
                  </a:lnTo>
                  <a:lnTo>
                    <a:pt x="99757" y="4530547"/>
                  </a:lnTo>
                  <a:lnTo>
                    <a:pt x="131790" y="4495095"/>
                  </a:lnTo>
                  <a:lnTo>
                    <a:pt x="163212" y="4459290"/>
                  </a:lnTo>
                  <a:lnTo>
                    <a:pt x="194024" y="4423140"/>
                  </a:lnTo>
                  <a:lnTo>
                    <a:pt x="224226" y="4386652"/>
                  </a:lnTo>
                  <a:lnTo>
                    <a:pt x="253818" y="4349831"/>
                  </a:lnTo>
                  <a:lnTo>
                    <a:pt x="282800" y="4312686"/>
                  </a:lnTo>
                  <a:lnTo>
                    <a:pt x="311171" y="4275222"/>
                  </a:lnTo>
                  <a:lnTo>
                    <a:pt x="338933" y="4237447"/>
                  </a:lnTo>
                  <a:lnTo>
                    <a:pt x="366084" y="4199367"/>
                  </a:lnTo>
                  <a:lnTo>
                    <a:pt x="392625" y="4160990"/>
                  </a:lnTo>
                  <a:lnTo>
                    <a:pt x="418556" y="4122321"/>
                  </a:lnTo>
                  <a:lnTo>
                    <a:pt x="443877" y="4083367"/>
                  </a:lnTo>
                  <a:lnTo>
                    <a:pt x="468588" y="4044137"/>
                  </a:lnTo>
                  <a:lnTo>
                    <a:pt x="492688" y="4004635"/>
                  </a:lnTo>
                  <a:lnTo>
                    <a:pt x="516178" y="3964869"/>
                  </a:lnTo>
                  <a:lnTo>
                    <a:pt x="539059" y="3924846"/>
                  </a:lnTo>
                  <a:lnTo>
                    <a:pt x="561329" y="3884572"/>
                  </a:lnTo>
                  <a:lnTo>
                    <a:pt x="582989" y="3844055"/>
                  </a:lnTo>
                  <a:lnTo>
                    <a:pt x="604039" y="3803300"/>
                  </a:lnTo>
                  <a:lnTo>
                    <a:pt x="624478" y="3762316"/>
                  </a:lnTo>
                  <a:lnTo>
                    <a:pt x="644308" y="3721108"/>
                  </a:lnTo>
                  <a:lnTo>
                    <a:pt x="663527" y="3679683"/>
                  </a:lnTo>
                  <a:lnTo>
                    <a:pt x="682137" y="3638048"/>
                  </a:lnTo>
                  <a:lnTo>
                    <a:pt x="700136" y="3596211"/>
                  </a:lnTo>
                  <a:lnTo>
                    <a:pt x="717525" y="3554176"/>
                  </a:lnTo>
                  <a:lnTo>
                    <a:pt x="734304" y="3511953"/>
                  </a:lnTo>
                  <a:lnTo>
                    <a:pt x="750472" y="3469546"/>
                  </a:lnTo>
                  <a:lnTo>
                    <a:pt x="766031" y="3426964"/>
                  </a:lnTo>
                  <a:lnTo>
                    <a:pt x="780980" y="3384212"/>
                  </a:lnTo>
                  <a:lnTo>
                    <a:pt x="795318" y="3341297"/>
                  </a:lnTo>
                  <a:lnTo>
                    <a:pt x="809046" y="3298227"/>
                  </a:lnTo>
                  <a:lnTo>
                    <a:pt x="822164" y="3255008"/>
                  </a:lnTo>
                  <a:lnTo>
                    <a:pt x="834672" y="3211647"/>
                  </a:lnTo>
                  <a:lnTo>
                    <a:pt x="846570" y="3168150"/>
                  </a:lnTo>
                  <a:lnTo>
                    <a:pt x="857857" y="3124525"/>
                  </a:lnTo>
                  <a:lnTo>
                    <a:pt x="868535" y="3080777"/>
                  </a:lnTo>
                  <a:lnTo>
                    <a:pt x="878602" y="3036915"/>
                  </a:lnTo>
                  <a:lnTo>
                    <a:pt x="888059" y="2992944"/>
                  </a:lnTo>
                  <a:lnTo>
                    <a:pt x="896906" y="2948872"/>
                  </a:lnTo>
                  <a:lnTo>
                    <a:pt x="905143" y="2904705"/>
                  </a:lnTo>
                  <a:lnTo>
                    <a:pt x="912770" y="2860450"/>
                  </a:lnTo>
                  <a:lnTo>
                    <a:pt x="919787" y="2816113"/>
                  </a:lnTo>
                  <a:lnTo>
                    <a:pt x="926193" y="2771702"/>
                  </a:lnTo>
                  <a:lnTo>
                    <a:pt x="931989" y="2727224"/>
                  </a:lnTo>
                  <a:lnTo>
                    <a:pt x="937176" y="2682684"/>
                  </a:lnTo>
                  <a:lnTo>
                    <a:pt x="941752" y="2638091"/>
                  </a:lnTo>
                  <a:lnTo>
                    <a:pt x="945717" y="2593450"/>
                  </a:lnTo>
                  <a:lnTo>
                    <a:pt x="949073" y="2548768"/>
                  </a:lnTo>
                  <a:lnTo>
                    <a:pt x="951819" y="2504052"/>
                  </a:lnTo>
                  <a:lnTo>
                    <a:pt x="953954" y="2459310"/>
                  </a:lnTo>
                  <a:lnTo>
                    <a:pt x="955480" y="2414547"/>
                  </a:lnTo>
                  <a:lnTo>
                    <a:pt x="956395" y="2369770"/>
                  </a:lnTo>
                  <a:lnTo>
                    <a:pt x="956700" y="2324987"/>
                  </a:lnTo>
                  <a:lnTo>
                    <a:pt x="956395" y="2280204"/>
                  </a:lnTo>
                  <a:lnTo>
                    <a:pt x="955480" y="2235427"/>
                  </a:lnTo>
                  <a:lnTo>
                    <a:pt x="953954" y="2190664"/>
                  </a:lnTo>
                  <a:lnTo>
                    <a:pt x="951819" y="2145921"/>
                  </a:lnTo>
                  <a:lnTo>
                    <a:pt x="949073" y="2101206"/>
                  </a:lnTo>
                  <a:lnTo>
                    <a:pt x="945717" y="2056524"/>
                  </a:lnTo>
                  <a:lnTo>
                    <a:pt x="941752" y="2011883"/>
                  </a:lnTo>
                  <a:lnTo>
                    <a:pt x="937176" y="1967289"/>
                  </a:lnTo>
                  <a:lnTo>
                    <a:pt x="931989" y="1922750"/>
                  </a:lnTo>
                  <a:lnTo>
                    <a:pt x="926193" y="1878271"/>
                  </a:lnTo>
                  <a:lnTo>
                    <a:pt x="919787" y="1833860"/>
                  </a:lnTo>
                  <a:lnTo>
                    <a:pt x="912770" y="1789524"/>
                  </a:lnTo>
                  <a:lnTo>
                    <a:pt x="905143" y="1745268"/>
                  </a:lnTo>
                  <a:lnTo>
                    <a:pt x="896906" y="1701101"/>
                  </a:lnTo>
                  <a:lnTo>
                    <a:pt x="888059" y="1657029"/>
                  </a:lnTo>
                  <a:lnTo>
                    <a:pt x="878602" y="1613058"/>
                  </a:lnTo>
                  <a:lnTo>
                    <a:pt x="868535" y="1569196"/>
                  </a:lnTo>
                  <a:lnTo>
                    <a:pt x="857857" y="1525448"/>
                  </a:lnTo>
                  <a:lnTo>
                    <a:pt x="846570" y="1481823"/>
                  </a:lnTo>
                  <a:lnTo>
                    <a:pt x="834672" y="1438326"/>
                  </a:lnTo>
                  <a:lnTo>
                    <a:pt x="822164" y="1394965"/>
                  </a:lnTo>
                  <a:lnTo>
                    <a:pt x="809046" y="1351745"/>
                  </a:lnTo>
                  <a:lnTo>
                    <a:pt x="795318" y="1308675"/>
                  </a:lnTo>
                  <a:lnTo>
                    <a:pt x="780980" y="1265760"/>
                  </a:lnTo>
                  <a:lnTo>
                    <a:pt x="766031" y="1223008"/>
                  </a:lnTo>
                  <a:lnTo>
                    <a:pt x="750472" y="1180426"/>
                  </a:lnTo>
                  <a:lnTo>
                    <a:pt x="734304" y="1138019"/>
                  </a:lnTo>
                  <a:lnTo>
                    <a:pt x="717525" y="1095795"/>
                  </a:lnTo>
                  <a:lnTo>
                    <a:pt x="700136" y="1053761"/>
                  </a:lnTo>
                  <a:lnTo>
                    <a:pt x="682137" y="1011923"/>
                  </a:lnTo>
                  <a:lnTo>
                    <a:pt x="663527" y="970288"/>
                  </a:lnTo>
                  <a:lnTo>
                    <a:pt x="644308" y="928863"/>
                  </a:lnTo>
                  <a:lnTo>
                    <a:pt x="624478" y="887655"/>
                  </a:lnTo>
                  <a:lnTo>
                    <a:pt x="604039" y="846670"/>
                  </a:lnTo>
                  <a:lnTo>
                    <a:pt x="582989" y="805915"/>
                  </a:lnTo>
                  <a:lnTo>
                    <a:pt x="561329" y="765398"/>
                  </a:lnTo>
                  <a:lnTo>
                    <a:pt x="539059" y="725124"/>
                  </a:lnTo>
                  <a:lnTo>
                    <a:pt x="516178" y="685100"/>
                  </a:lnTo>
                  <a:lnTo>
                    <a:pt x="492688" y="645334"/>
                  </a:lnTo>
                  <a:lnTo>
                    <a:pt x="468588" y="605832"/>
                  </a:lnTo>
                  <a:lnTo>
                    <a:pt x="443877" y="566601"/>
                  </a:lnTo>
                  <a:lnTo>
                    <a:pt x="418556" y="527648"/>
                  </a:lnTo>
                  <a:lnTo>
                    <a:pt x="392625" y="488979"/>
                  </a:lnTo>
                  <a:lnTo>
                    <a:pt x="366084" y="450601"/>
                  </a:lnTo>
                  <a:lnTo>
                    <a:pt x="338933" y="412521"/>
                  </a:lnTo>
                  <a:lnTo>
                    <a:pt x="311171" y="374745"/>
                  </a:lnTo>
                  <a:lnTo>
                    <a:pt x="282800" y="337281"/>
                  </a:lnTo>
                  <a:lnTo>
                    <a:pt x="253818" y="300136"/>
                  </a:lnTo>
                  <a:lnTo>
                    <a:pt x="224226" y="263315"/>
                  </a:lnTo>
                  <a:lnTo>
                    <a:pt x="194024" y="226826"/>
                  </a:lnTo>
                  <a:lnTo>
                    <a:pt x="163212" y="190676"/>
                  </a:lnTo>
                  <a:lnTo>
                    <a:pt x="131790" y="154871"/>
                  </a:lnTo>
                  <a:lnTo>
                    <a:pt x="99757" y="119418"/>
                  </a:lnTo>
                  <a:lnTo>
                    <a:pt x="67115" y="84324"/>
                  </a:lnTo>
                  <a:lnTo>
                    <a:pt x="33862" y="49595"/>
                  </a:lnTo>
                  <a:lnTo>
                    <a:pt x="0" y="15239"/>
                  </a:lnTo>
                  <a:lnTo>
                    <a:pt x="15252" y="0"/>
                  </a:lnTo>
                  <a:close/>
                </a:path>
              </a:pathLst>
            </a:custGeom>
            <a:noFill/>
            <a:ln w="12175" cap="flat" cmpd="sng">
              <a:solidFill>
                <a:srgbClr val="3441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150690990" y="53763467"/>
              <a:ext cx="1996792581" cy="204667656"/>
            </a:xfrm>
            <a:custGeom>
              <a:avLst/>
              <a:gdLst/>
              <a:ahLst/>
              <a:cxnLst/>
              <a:rect l="l" t="t" r="r" b="b"/>
              <a:pathLst>
                <a:path w="5561330" h="443864" extrusionOk="0">
                  <a:moveTo>
                    <a:pt x="0" y="443484"/>
                  </a:moveTo>
                  <a:lnTo>
                    <a:pt x="5561076" y="443484"/>
                  </a:lnTo>
                  <a:lnTo>
                    <a:pt x="5561076" y="0"/>
                  </a:lnTo>
                  <a:lnTo>
                    <a:pt x="0" y="0"/>
                  </a:lnTo>
                  <a:lnTo>
                    <a:pt x="0" y="443484"/>
                  </a:lnTo>
                  <a:close/>
                </a:path>
              </a:pathLst>
            </a:custGeom>
            <a:solidFill>
              <a:srgbClr val="408000">
                <a:alpha val="4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Sales and Marketing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4"/>
            <p:cNvSpPr/>
            <p:nvPr/>
          </p:nvSpPr>
          <p:spPr>
            <a:xfrm>
              <a:off x="102014226" y="48620707"/>
              <a:ext cx="2045422980" cy="204983059"/>
            </a:xfrm>
            <a:custGeom>
              <a:avLst/>
              <a:gdLst/>
              <a:ahLst/>
              <a:cxnLst/>
              <a:rect l="l" t="t" r="r" b="b"/>
              <a:pathLst>
                <a:path w="5561330" h="443864" extrusionOk="0">
                  <a:moveTo>
                    <a:pt x="0" y="443484"/>
                  </a:moveTo>
                  <a:lnTo>
                    <a:pt x="5561076" y="443484"/>
                  </a:lnTo>
                  <a:lnTo>
                    <a:pt x="5561076" y="0"/>
                  </a:lnTo>
                  <a:lnTo>
                    <a:pt x="0" y="0"/>
                  </a:lnTo>
                  <a:lnTo>
                    <a:pt x="0" y="443484"/>
                  </a:lnTo>
                  <a:close/>
                </a:path>
              </a:pathLst>
            </a:custGeom>
            <a:noFill/>
            <a:ln w="12175" cap="flat" cmpd="sng">
              <a:solidFill>
                <a:srgbClr val="E7E6E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4"/>
            <p:cNvSpPr/>
            <p:nvPr/>
          </p:nvSpPr>
          <p:spPr>
            <a:xfrm>
              <a:off x="0" y="22579926"/>
              <a:ext cx="204121910" cy="256302146"/>
            </a:xfrm>
            <a:custGeom>
              <a:avLst/>
              <a:gdLst/>
              <a:ahLst/>
              <a:cxnLst/>
              <a:rect l="l" t="t" r="r" b="b"/>
              <a:pathLst>
                <a:path w="554990" h="554989" extrusionOk="0">
                  <a:moveTo>
                    <a:pt x="277367" y="0"/>
                  </a:moveTo>
                  <a:lnTo>
                    <a:pt x="227510" y="4469"/>
                  </a:lnTo>
                  <a:lnTo>
                    <a:pt x="180584" y="17355"/>
                  </a:lnTo>
                  <a:lnTo>
                    <a:pt x="137374" y="37874"/>
                  </a:lnTo>
                  <a:lnTo>
                    <a:pt x="98662" y="65241"/>
                  </a:lnTo>
                  <a:lnTo>
                    <a:pt x="65233" y="98673"/>
                  </a:lnTo>
                  <a:lnTo>
                    <a:pt x="37868" y="137385"/>
                  </a:lnTo>
                  <a:lnTo>
                    <a:pt x="17352" y="180595"/>
                  </a:lnTo>
                  <a:lnTo>
                    <a:pt x="4468" y="227517"/>
                  </a:lnTo>
                  <a:lnTo>
                    <a:pt x="0" y="277368"/>
                  </a:lnTo>
                  <a:lnTo>
                    <a:pt x="4468" y="327218"/>
                  </a:lnTo>
                  <a:lnTo>
                    <a:pt x="17352" y="374140"/>
                  </a:lnTo>
                  <a:lnTo>
                    <a:pt x="37868" y="417350"/>
                  </a:lnTo>
                  <a:lnTo>
                    <a:pt x="65233" y="456062"/>
                  </a:lnTo>
                  <a:lnTo>
                    <a:pt x="98662" y="489494"/>
                  </a:lnTo>
                  <a:lnTo>
                    <a:pt x="137374" y="516861"/>
                  </a:lnTo>
                  <a:lnTo>
                    <a:pt x="180584" y="537380"/>
                  </a:lnTo>
                  <a:lnTo>
                    <a:pt x="227510" y="550266"/>
                  </a:lnTo>
                  <a:lnTo>
                    <a:pt x="277367" y="554736"/>
                  </a:lnTo>
                  <a:lnTo>
                    <a:pt x="327225" y="550266"/>
                  </a:lnTo>
                  <a:lnTo>
                    <a:pt x="374151" y="537380"/>
                  </a:lnTo>
                  <a:lnTo>
                    <a:pt x="417361" y="516861"/>
                  </a:lnTo>
                  <a:lnTo>
                    <a:pt x="456073" y="489494"/>
                  </a:lnTo>
                  <a:lnTo>
                    <a:pt x="489502" y="456062"/>
                  </a:lnTo>
                  <a:lnTo>
                    <a:pt x="516867" y="417350"/>
                  </a:lnTo>
                  <a:lnTo>
                    <a:pt x="537383" y="374140"/>
                  </a:lnTo>
                  <a:lnTo>
                    <a:pt x="550267" y="327218"/>
                  </a:lnTo>
                  <a:lnTo>
                    <a:pt x="554735" y="277368"/>
                  </a:lnTo>
                  <a:lnTo>
                    <a:pt x="550267" y="227517"/>
                  </a:lnTo>
                  <a:lnTo>
                    <a:pt x="537383" y="180595"/>
                  </a:lnTo>
                  <a:lnTo>
                    <a:pt x="516867" y="137385"/>
                  </a:lnTo>
                  <a:lnTo>
                    <a:pt x="489502" y="98673"/>
                  </a:lnTo>
                  <a:lnTo>
                    <a:pt x="456073" y="65241"/>
                  </a:lnTo>
                  <a:lnTo>
                    <a:pt x="417361" y="37874"/>
                  </a:lnTo>
                  <a:lnTo>
                    <a:pt x="374151" y="17355"/>
                  </a:lnTo>
                  <a:lnTo>
                    <a:pt x="327225" y="4469"/>
                  </a:lnTo>
                  <a:lnTo>
                    <a:pt x="277367" y="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4"/>
            <p:cNvSpPr/>
            <p:nvPr/>
          </p:nvSpPr>
          <p:spPr>
            <a:xfrm>
              <a:off x="0" y="22579926"/>
              <a:ext cx="204121910" cy="256302146"/>
            </a:xfrm>
            <a:custGeom>
              <a:avLst/>
              <a:gdLst/>
              <a:ahLst/>
              <a:cxnLst/>
              <a:rect l="l" t="t" r="r" b="b"/>
              <a:pathLst>
                <a:path w="554990" h="554989" extrusionOk="0">
                  <a:moveTo>
                    <a:pt x="0" y="277368"/>
                  </a:moveTo>
                  <a:lnTo>
                    <a:pt x="4468" y="227517"/>
                  </a:lnTo>
                  <a:lnTo>
                    <a:pt x="17352" y="180595"/>
                  </a:lnTo>
                  <a:lnTo>
                    <a:pt x="37868" y="137385"/>
                  </a:lnTo>
                  <a:lnTo>
                    <a:pt x="65233" y="98673"/>
                  </a:lnTo>
                  <a:lnTo>
                    <a:pt x="98662" y="65241"/>
                  </a:lnTo>
                  <a:lnTo>
                    <a:pt x="137374" y="37874"/>
                  </a:lnTo>
                  <a:lnTo>
                    <a:pt x="180584" y="17355"/>
                  </a:lnTo>
                  <a:lnTo>
                    <a:pt x="227510" y="4469"/>
                  </a:lnTo>
                  <a:lnTo>
                    <a:pt x="277367" y="0"/>
                  </a:lnTo>
                  <a:lnTo>
                    <a:pt x="327225" y="4469"/>
                  </a:lnTo>
                  <a:lnTo>
                    <a:pt x="374151" y="17355"/>
                  </a:lnTo>
                  <a:lnTo>
                    <a:pt x="417361" y="37874"/>
                  </a:lnTo>
                  <a:lnTo>
                    <a:pt x="456073" y="65241"/>
                  </a:lnTo>
                  <a:lnTo>
                    <a:pt x="489502" y="98673"/>
                  </a:lnTo>
                  <a:lnTo>
                    <a:pt x="516867" y="137385"/>
                  </a:lnTo>
                  <a:lnTo>
                    <a:pt x="537383" y="180595"/>
                  </a:lnTo>
                  <a:lnTo>
                    <a:pt x="550267" y="227517"/>
                  </a:lnTo>
                  <a:lnTo>
                    <a:pt x="554735" y="277368"/>
                  </a:lnTo>
                  <a:lnTo>
                    <a:pt x="550267" y="327218"/>
                  </a:lnTo>
                  <a:lnTo>
                    <a:pt x="537383" y="374140"/>
                  </a:lnTo>
                  <a:lnTo>
                    <a:pt x="516867" y="417350"/>
                  </a:lnTo>
                  <a:lnTo>
                    <a:pt x="489502" y="456062"/>
                  </a:lnTo>
                  <a:lnTo>
                    <a:pt x="456073" y="489494"/>
                  </a:lnTo>
                  <a:lnTo>
                    <a:pt x="417361" y="516861"/>
                  </a:lnTo>
                  <a:lnTo>
                    <a:pt x="374151" y="537380"/>
                  </a:lnTo>
                  <a:lnTo>
                    <a:pt x="327225" y="550266"/>
                  </a:lnTo>
                  <a:lnTo>
                    <a:pt x="277367" y="554736"/>
                  </a:lnTo>
                  <a:lnTo>
                    <a:pt x="227510" y="550266"/>
                  </a:lnTo>
                  <a:lnTo>
                    <a:pt x="180584" y="537380"/>
                  </a:lnTo>
                  <a:lnTo>
                    <a:pt x="137374" y="516861"/>
                  </a:lnTo>
                  <a:lnTo>
                    <a:pt x="98662" y="489494"/>
                  </a:lnTo>
                  <a:lnTo>
                    <a:pt x="65233" y="456062"/>
                  </a:lnTo>
                  <a:lnTo>
                    <a:pt x="37868" y="417350"/>
                  </a:lnTo>
                  <a:lnTo>
                    <a:pt x="17352" y="374140"/>
                  </a:lnTo>
                  <a:lnTo>
                    <a:pt x="4468" y="327218"/>
                  </a:lnTo>
                  <a:lnTo>
                    <a:pt x="0" y="277368"/>
                  </a:lnTo>
                  <a:close/>
                </a:path>
              </a:pathLst>
            </a:custGeom>
            <a:noFill/>
            <a:ln w="12175" cap="flat" cmpd="sng">
              <a:solidFill>
                <a:srgbClr val="445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4"/>
            <p:cNvSpPr/>
            <p:nvPr/>
          </p:nvSpPr>
          <p:spPr>
            <a:xfrm>
              <a:off x="255785178" y="329912067"/>
              <a:ext cx="1880021285" cy="205278629"/>
            </a:xfrm>
            <a:custGeom>
              <a:avLst/>
              <a:gdLst/>
              <a:ahLst/>
              <a:cxnLst/>
              <a:rect l="l" t="t" r="r" b="b"/>
              <a:pathLst>
                <a:path w="5158740" h="443864" extrusionOk="0">
                  <a:moveTo>
                    <a:pt x="0" y="443484"/>
                  </a:moveTo>
                  <a:lnTo>
                    <a:pt x="5158740" y="443484"/>
                  </a:lnTo>
                  <a:lnTo>
                    <a:pt x="5158740" y="0"/>
                  </a:lnTo>
                  <a:lnTo>
                    <a:pt x="0" y="0"/>
                  </a:lnTo>
                  <a:lnTo>
                    <a:pt x="0" y="443484"/>
                  </a:lnTo>
                  <a:close/>
                </a:path>
              </a:pathLst>
            </a:custGeom>
            <a:solidFill>
              <a:srgbClr val="408000">
                <a:alpha val="4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Better Fraud and Security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4"/>
            <p:cNvSpPr/>
            <p:nvPr/>
          </p:nvSpPr>
          <p:spPr>
            <a:xfrm>
              <a:off x="147976340" y="330142467"/>
              <a:ext cx="204121910" cy="256888662"/>
            </a:xfrm>
            <a:custGeom>
              <a:avLst/>
              <a:gdLst/>
              <a:ahLst/>
              <a:cxnLst/>
              <a:rect l="l" t="t" r="r" b="b"/>
              <a:pathLst>
                <a:path w="554990" h="556260" extrusionOk="0">
                  <a:moveTo>
                    <a:pt x="277368" y="0"/>
                  </a:moveTo>
                  <a:lnTo>
                    <a:pt x="232377" y="3638"/>
                  </a:lnTo>
                  <a:lnTo>
                    <a:pt x="189697" y="14173"/>
                  </a:lnTo>
                  <a:lnTo>
                    <a:pt x="149900" y="31032"/>
                  </a:lnTo>
                  <a:lnTo>
                    <a:pt x="113557" y="53644"/>
                  </a:lnTo>
                  <a:lnTo>
                    <a:pt x="81238" y="81438"/>
                  </a:lnTo>
                  <a:lnTo>
                    <a:pt x="53515" y="113842"/>
                  </a:lnTo>
                  <a:lnTo>
                    <a:pt x="30959" y="150285"/>
                  </a:lnTo>
                  <a:lnTo>
                    <a:pt x="14140" y="190195"/>
                  </a:lnTo>
                  <a:lnTo>
                    <a:pt x="3630" y="233000"/>
                  </a:lnTo>
                  <a:lnTo>
                    <a:pt x="0" y="278130"/>
                  </a:lnTo>
                  <a:lnTo>
                    <a:pt x="3630" y="323259"/>
                  </a:lnTo>
                  <a:lnTo>
                    <a:pt x="14140" y="366064"/>
                  </a:lnTo>
                  <a:lnTo>
                    <a:pt x="30959" y="405974"/>
                  </a:lnTo>
                  <a:lnTo>
                    <a:pt x="53515" y="442417"/>
                  </a:lnTo>
                  <a:lnTo>
                    <a:pt x="81238" y="474821"/>
                  </a:lnTo>
                  <a:lnTo>
                    <a:pt x="113557" y="502615"/>
                  </a:lnTo>
                  <a:lnTo>
                    <a:pt x="149900" y="525227"/>
                  </a:lnTo>
                  <a:lnTo>
                    <a:pt x="189697" y="542086"/>
                  </a:lnTo>
                  <a:lnTo>
                    <a:pt x="232377" y="552621"/>
                  </a:lnTo>
                  <a:lnTo>
                    <a:pt x="277368" y="556260"/>
                  </a:lnTo>
                  <a:lnTo>
                    <a:pt x="322358" y="552621"/>
                  </a:lnTo>
                  <a:lnTo>
                    <a:pt x="365038" y="542086"/>
                  </a:lnTo>
                  <a:lnTo>
                    <a:pt x="404835" y="525227"/>
                  </a:lnTo>
                  <a:lnTo>
                    <a:pt x="441178" y="502615"/>
                  </a:lnTo>
                  <a:lnTo>
                    <a:pt x="473497" y="474821"/>
                  </a:lnTo>
                  <a:lnTo>
                    <a:pt x="501220" y="442417"/>
                  </a:lnTo>
                  <a:lnTo>
                    <a:pt x="523776" y="405974"/>
                  </a:lnTo>
                  <a:lnTo>
                    <a:pt x="540595" y="366064"/>
                  </a:lnTo>
                  <a:lnTo>
                    <a:pt x="551105" y="323259"/>
                  </a:lnTo>
                  <a:lnTo>
                    <a:pt x="554736" y="278130"/>
                  </a:lnTo>
                  <a:lnTo>
                    <a:pt x="551105" y="233000"/>
                  </a:lnTo>
                  <a:lnTo>
                    <a:pt x="540595" y="190195"/>
                  </a:lnTo>
                  <a:lnTo>
                    <a:pt x="523776" y="150285"/>
                  </a:lnTo>
                  <a:lnTo>
                    <a:pt x="501220" y="113842"/>
                  </a:lnTo>
                  <a:lnTo>
                    <a:pt x="473497" y="81438"/>
                  </a:lnTo>
                  <a:lnTo>
                    <a:pt x="441178" y="53644"/>
                  </a:lnTo>
                  <a:lnTo>
                    <a:pt x="404835" y="31032"/>
                  </a:lnTo>
                  <a:lnTo>
                    <a:pt x="365038" y="14173"/>
                  </a:lnTo>
                  <a:lnTo>
                    <a:pt x="322358" y="3638"/>
                  </a:lnTo>
                  <a:lnTo>
                    <a:pt x="277368" y="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4"/>
            <p:cNvSpPr/>
            <p:nvPr/>
          </p:nvSpPr>
          <p:spPr>
            <a:xfrm>
              <a:off x="147976340" y="330142467"/>
              <a:ext cx="204121910" cy="256888662"/>
            </a:xfrm>
            <a:custGeom>
              <a:avLst/>
              <a:gdLst/>
              <a:ahLst/>
              <a:cxnLst/>
              <a:rect l="l" t="t" r="r" b="b"/>
              <a:pathLst>
                <a:path w="554990" h="556260" extrusionOk="0">
                  <a:moveTo>
                    <a:pt x="0" y="278130"/>
                  </a:moveTo>
                  <a:lnTo>
                    <a:pt x="3630" y="233000"/>
                  </a:lnTo>
                  <a:lnTo>
                    <a:pt x="14140" y="190195"/>
                  </a:lnTo>
                  <a:lnTo>
                    <a:pt x="30959" y="150285"/>
                  </a:lnTo>
                  <a:lnTo>
                    <a:pt x="53515" y="113842"/>
                  </a:lnTo>
                  <a:lnTo>
                    <a:pt x="81238" y="81438"/>
                  </a:lnTo>
                  <a:lnTo>
                    <a:pt x="113557" y="53644"/>
                  </a:lnTo>
                  <a:lnTo>
                    <a:pt x="149900" y="31032"/>
                  </a:lnTo>
                  <a:lnTo>
                    <a:pt x="189697" y="14173"/>
                  </a:lnTo>
                  <a:lnTo>
                    <a:pt x="232377" y="3638"/>
                  </a:lnTo>
                  <a:lnTo>
                    <a:pt x="277368" y="0"/>
                  </a:lnTo>
                  <a:lnTo>
                    <a:pt x="322358" y="3638"/>
                  </a:lnTo>
                  <a:lnTo>
                    <a:pt x="365038" y="14173"/>
                  </a:lnTo>
                  <a:lnTo>
                    <a:pt x="404835" y="31032"/>
                  </a:lnTo>
                  <a:lnTo>
                    <a:pt x="441178" y="53644"/>
                  </a:lnTo>
                  <a:lnTo>
                    <a:pt x="473497" y="81438"/>
                  </a:lnTo>
                  <a:lnTo>
                    <a:pt x="501220" y="113842"/>
                  </a:lnTo>
                  <a:lnTo>
                    <a:pt x="523776" y="150285"/>
                  </a:lnTo>
                  <a:lnTo>
                    <a:pt x="540595" y="190195"/>
                  </a:lnTo>
                  <a:lnTo>
                    <a:pt x="551105" y="233000"/>
                  </a:lnTo>
                  <a:lnTo>
                    <a:pt x="554736" y="278130"/>
                  </a:lnTo>
                  <a:lnTo>
                    <a:pt x="551105" y="323259"/>
                  </a:lnTo>
                  <a:lnTo>
                    <a:pt x="540595" y="366064"/>
                  </a:lnTo>
                  <a:lnTo>
                    <a:pt x="523776" y="405974"/>
                  </a:lnTo>
                  <a:lnTo>
                    <a:pt x="501220" y="442417"/>
                  </a:lnTo>
                  <a:lnTo>
                    <a:pt x="473497" y="474821"/>
                  </a:lnTo>
                  <a:lnTo>
                    <a:pt x="441178" y="502615"/>
                  </a:lnTo>
                  <a:lnTo>
                    <a:pt x="404835" y="525227"/>
                  </a:lnTo>
                  <a:lnTo>
                    <a:pt x="365038" y="542086"/>
                  </a:lnTo>
                  <a:lnTo>
                    <a:pt x="322358" y="552621"/>
                  </a:lnTo>
                  <a:lnTo>
                    <a:pt x="277368" y="556260"/>
                  </a:lnTo>
                  <a:lnTo>
                    <a:pt x="232377" y="552621"/>
                  </a:lnTo>
                  <a:lnTo>
                    <a:pt x="189697" y="542086"/>
                  </a:lnTo>
                  <a:lnTo>
                    <a:pt x="149900" y="525227"/>
                  </a:lnTo>
                  <a:lnTo>
                    <a:pt x="113557" y="502615"/>
                  </a:lnTo>
                  <a:lnTo>
                    <a:pt x="81238" y="474821"/>
                  </a:lnTo>
                  <a:lnTo>
                    <a:pt x="53515" y="442417"/>
                  </a:lnTo>
                  <a:lnTo>
                    <a:pt x="30959" y="405974"/>
                  </a:lnTo>
                  <a:lnTo>
                    <a:pt x="14140" y="366064"/>
                  </a:lnTo>
                  <a:lnTo>
                    <a:pt x="3630" y="323259"/>
                  </a:lnTo>
                  <a:lnTo>
                    <a:pt x="0" y="278130"/>
                  </a:lnTo>
                  <a:close/>
                </a:path>
              </a:pathLst>
            </a:custGeom>
            <a:noFill/>
            <a:ln w="12175" cap="flat" cmpd="sng">
              <a:solidFill>
                <a:srgbClr val="445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4"/>
            <p:cNvSpPr/>
            <p:nvPr/>
          </p:nvSpPr>
          <p:spPr>
            <a:xfrm>
              <a:off x="319175554" y="1586633066"/>
              <a:ext cx="1816631320" cy="204668122"/>
            </a:xfrm>
            <a:custGeom>
              <a:avLst/>
              <a:gdLst/>
              <a:ahLst/>
              <a:cxnLst/>
              <a:rect l="l" t="t" r="r" b="b"/>
              <a:pathLst>
                <a:path w="4939665" h="443864" extrusionOk="0">
                  <a:moveTo>
                    <a:pt x="0" y="443484"/>
                  </a:moveTo>
                  <a:lnTo>
                    <a:pt x="4939284" y="443484"/>
                  </a:lnTo>
                  <a:lnTo>
                    <a:pt x="4939284" y="0"/>
                  </a:lnTo>
                  <a:lnTo>
                    <a:pt x="0" y="0"/>
                  </a:lnTo>
                  <a:lnTo>
                    <a:pt x="0" y="443484"/>
                  </a:lnTo>
                  <a:close/>
                </a:path>
              </a:pathLst>
            </a:custGeom>
            <a:solidFill>
              <a:srgbClr val="408000">
                <a:alpha val="4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Customer Sentiment  Analysis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4"/>
            <p:cNvSpPr/>
            <p:nvPr/>
          </p:nvSpPr>
          <p:spPr>
            <a:xfrm>
              <a:off x="330705129" y="663746335"/>
              <a:ext cx="1816778416" cy="204983059"/>
            </a:xfrm>
            <a:custGeom>
              <a:avLst/>
              <a:gdLst/>
              <a:ahLst/>
              <a:cxnLst/>
              <a:rect l="l" t="t" r="r" b="b"/>
              <a:pathLst>
                <a:path w="4939665" h="443864" extrusionOk="0">
                  <a:moveTo>
                    <a:pt x="0" y="443484"/>
                  </a:moveTo>
                  <a:lnTo>
                    <a:pt x="4939284" y="443484"/>
                  </a:lnTo>
                  <a:lnTo>
                    <a:pt x="4939284" y="0"/>
                  </a:lnTo>
                  <a:lnTo>
                    <a:pt x="0" y="0"/>
                  </a:lnTo>
                  <a:lnTo>
                    <a:pt x="0" y="443484"/>
                  </a:lnTo>
                  <a:close/>
                </a:path>
              </a:pathLst>
            </a:custGeom>
            <a:noFill/>
            <a:ln w="12175" cap="flat" cmpd="sng">
              <a:solidFill>
                <a:srgbClr val="E7E6E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4"/>
            <p:cNvSpPr/>
            <p:nvPr/>
          </p:nvSpPr>
          <p:spPr>
            <a:xfrm>
              <a:off x="228691278" y="637705086"/>
              <a:ext cx="204121910" cy="256302146"/>
            </a:xfrm>
            <a:custGeom>
              <a:avLst/>
              <a:gdLst/>
              <a:ahLst/>
              <a:cxnLst/>
              <a:rect l="l" t="t" r="r" b="b"/>
              <a:pathLst>
                <a:path w="554990" h="554989" extrusionOk="0">
                  <a:moveTo>
                    <a:pt x="0" y="277368"/>
                  </a:moveTo>
                  <a:lnTo>
                    <a:pt x="4468" y="227517"/>
                  </a:lnTo>
                  <a:lnTo>
                    <a:pt x="17352" y="180595"/>
                  </a:lnTo>
                  <a:lnTo>
                    <a:pt x="37868" y="137385"/>
                  </a:lnTo>
                  <a:lnTo>
                    <a:pt x="65233" y="98673"/>
                  </a:lnTo>
                  <a:lnTo>
                    <a:pt x="98662" y="65241"/>
                  </a:lnTo>
                  <a:lnTo>
                    <a:pt x="137374" y="37874"/>
                  </a:lnTo>
                  <a:lnTo>
                    <a:pt x="180584" y="17355"/>
                  </a:lnTo>
                  <a:lnTo>
                    <a:pt x="227510" y="4469"/>
                  </a:lnTo>
                  <a:lnTo>
                    <a:pt x="277368" y="0"/>
                  </a:lnTo>
                  <a:lnTo>
                    <a:pt x="327218" y="4469"/>
                  </a:lnTo>
                  <a:lnTo>
                    <a:pt x="374140" y="17355"/>
                  </a:lnTo>
                  <a:lnTo>
                    <a:pt x="417350" y="37874"/>
                  </a:lnTo>
                  <a:lnTo>
                    <a:pt x="456062" y="65241"/>
                  </a:lnTo>
                  <a:lnTo>
                    <a:pt x="489494" y="98673"/>
                  </a:lnTo>
                  <a:lnTo>
                    <a:pt x="516861" y="137385"/>
                  </a:lnTo>
                  <a:lnTo>
                    <a:pt x="537380" y="180595"/>
                  </a:lnTo>
                  <a:lnTo>
                    <a:pt x="550266" y="227517"/>
                  </a:lnTo>
                  <a:lnTo>
                    <a:pt x="554736" y="277368"/>
                  </a:lnTo>
                  <a:lnTo>
                    <a:pt x="550266" y="327218"/>
                  </a:lnTo>
                  <a:lnTo>
                    <a:pt x="537380" y="374140"/>
                  </a:lnTo>
                  <a:lnTo>
                    <a:pt x="516861" y="417350"/>
                  </a:lnTo>
                  <a:lnTo>
                    <a:pt x="489494" y="456062"/>
                  </a:lnTo>
                  <a:lnTo>
                    <a:pt x="456062" y="489494"/>
                  </a:lnTo>
                  <a:lnTo>
                    <a:pt x="417350" y="516861"/>
                  </a:lnTo>
                  <a:lnTo>
                    <a:pt x="374140" y="537380"/>
                  </a:lnTo>
                  <a:lnTo>
                    <a:pt x="327218" y="550266"/>
                  </a:lnTo>
                  <a:lnTo>
                    <a:pt x="277368" y="554736"/>
                  </a:lnTo>
                  <a:lnTo>
                    <a:pt x="227510" y="550266"/>
                  </a:lnTo>
                  <a:lnTo>
                    <a:pt x="180584" y="537380"/>
                  </a:lnTo>
                  <a:lnTo>
                    <a:pt x="137374" y="516861"/>
                  </a:lnTo>
                  <a:lnTo>
                    <a:pt x="98662" y="489494"/>
                  </a:lnTo>
                  <a:lnTo>
                    <a:pt x="65233" y="456062"/>
                  </a:lnTo>
                  <a:lnTo>
                    <a:pt x="37868" y="417350"/>
                  </a:lnTo>
                  <a:lnTo>
                    <a:pt x="17352" y="374140"/>
                  </a:lnTo>
                  <a:lnTo>
                    <a:pt x="4468" y="327218"/>
                  </a:lnTo>
                  <a:lnTo>
                    <a:pt x="0" y="277368"/>
                  </a:lnTo>
                  <a:close/>
                </a:path>
              </a:pathLst>
            </a:custGeom>
            <a:noFill/>
            <a:ln w="12175" cap="flat" cmpd="sng">
              <a:solidFill>
                <a:srgbClr val="445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4"/>
            <p:cNvSpPr/>
            <p:nvPr/>
          </p:nvSpPr>
          <p:spPr>
            <a:xfrm>
              <a:off x="356987330" y="971408179"/>
              <a:ext cx="1790496232" cy="204667656"/>
            </a:xfrm>
            <a:custGeom>
              <a:avLst/>
              <a:gdLst/>
              <a:ahLst/>
              <a:cxnLst/>
              <a:rect l="l" t="t" r="r" b="b"/>
              <a:pathLst>
                <a:path w="4867910" h="443864" extrusionOk="0">
                  <a:moveTo>
                    <a:pt x="0" y="443483"/>
                  </a:moveTo>
                  <a:lnTo>
                    <a:pt x="4867656" y="443483"/>
                  </a:lnTo>
                  <a:lnTo>
                    <a:pt x="4867656" y="0"/>
                  </a:lnTo>
                  <a:lnTo>
                    <a:pt x="0" y="0"/>
                  </a:lnTo>
                  <a:lnTo>
                    <a:pt x="0" y="443483"/>
                  </a:lnTo>
                  <a:close/>
                </a:path>
              </a:pathLst>
            </a:custGeom>
            <a:solidFill>
              <a:srgbClr val="408000">
                <a:alpha val="4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Segmentation &amp; Campaigns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4"/>
            <p:cNvSpPr/>
            <p:nvPr/>
          </p:nvSpPr>
          <p:spPr>
            <a:xfrm>
              <a:off x="357049505" y="971308879"/>
              <a:ext cx="1790387368" cy="204983059"/>
            </a:xfrm>
            <a:custGeom>
              <a:avLst/>
              <a:gdLst/>
              <a:ahLst/>
              <a:cxnLst/>
              <a:rect l="l" t="t" r="r" b="b"/>
              <a:pathLst>
                <a:path w="4867910" h="443864" extrusionOk="0">
                  <a:moveTo>
                    <a:pt x="0" y="443483"/>
                  </a:moveTo>
                  <a:lnTo>
                    <a:pt x="4867656" y="443483"/>
                  </a:lnTo>
                  <a:lnTo>
                    <a:pt x="4867656" y="0"/>
                  </a:lnTo>
                  <a:lnTo>
                    <a:pt x="0" y="0"/>
                  </a:lnTo>
                  <a:lnTo>
                    <a:pt x="0" y="443483"/>
                  </a:lnTo>
                  <a:close/>
                </a:path>
              </a:pathLst>
            </a:custGeom>
            <a:noFill/>
            <a:ln w="12175" cap="flat" cmpd="sng">
              <a:solidFill>
                <a:srgbClr val="E7E6E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4"/>
            <p:cNvSpPr/>
            <p:nvPr/>
          </p:nvSpPr>
          <p:spPr>
            <a:xfrm>
              <a:off x="254474703" y="945971379"/>
              <a:ext cx="204589008" cy="256302146"/>
            </a:xfrm>
            <a:custGeom>
              <a:avLst/>
              <a:gdLst/>
              <a:ahLst/>
              <a:cxnLst/>
              <a:rect l="l" t="t" r="r" b="b"/>
              <a:pathLst>
                <a:path w="556260" h="554989" extrusionOk="0">
                  <a:moveTo>
                    <a:pt x="278130" y="0"/>
                  </a:moveTo>
                  <a:lnTo>
                    <a:pt x="233015" y="3630"/>
                  </a:lnTo>
                  <a:lnTo>
                    <a:pt x="190219" y="14142"/>
                  </a:lnTo>
                  <a:lnTo>
                    <a:pt x="150313" y="30963"/>
                  </a:lnTo>
                  <a:lnTo>
                    <a:pt x="113870" y="53522"/>
                  </a:lnTo>
                  <a:lnTo>
                    <a:pt x="81462" y="81248"/>
                  </a:lnTo>
                  <a:lnTo>
                    <a:pt x="53663" y="113568"/>
                  </a:lnTo>
                  <a:lnTo>
                    <a:pt x="31044" y="149912"/>
                  </a:lnTo>
                  <a:lnTo>
                    <a:pt x="14179" y="189707"/>
                  </a:lnTo>
                  <a:lnTo>
                    <a:pt x="3640" y="232383"/>
                  </a:lnTo>
                  <a:lnTo>
                    <a:pt x="0" y="277367"/>
                  </a:lnTo>
                  <a:lnTo>
                    <a:pt x="3640" y="322352"/>
                  </a:lnTo>
                  <a:lnTo>
                    <a:pt x="14179" y="365028"/>
                  </a:lnTo>
                  <a:lnTo>
                    <a:pt x="31044" y="404823"/>
                  </a:lnTo>
                  <a:lnTo>
                    <a:pt x="53663" y="441167"/>
                  </a:lnTo>
                  <a:lnTo>
                    <a:pt x="81462" y="473487"/>
                  </a:lnTo>
                  <a:lnTo>
                    <a:pt x="113870" y="501213"/>
                  </a:lnTo>
                  <a:lnTo>
                    <a:pt x="150313" y="523772"/>
                  </a:lnTo>
                  <a:lnTo>
                    <a:pt x="190219" y="540593"/>
                  </a:lnTo>
                  <a:lnTo>
                    <a:pt x="233015" y="551105"/>
                  </a:lnTo>
                  <a:lnTo>
                    <a:pt x="278130" y="554735"/>
                  </a:lnTo>
                  <a:lnTo>
                    <a:pt x="323259" y="551105"/>
                  </a:lnTo>
                  <a:lnTo>
                    <a:pt x="366064" y="540593"/>
                  </a:lnTo>
                  <a:lnTo>
                    <a:pt x="405974" y="523772"/>
                  </a:lnTo>
                  <a:lnTo>
                    <a:pt x="442417" y="501213"/>
                  </a:lnTo>
                  <a:lnTo>
                    <a:pt x="474821" y="473487"/>
                  </a:lnTo>
                  <a:lnTo>
                    <a:pt x="502615" y="441167"/>
                  </a:lnTo>
                  <a:lnTo>
                    <a:pt x="525227" y="404823"/>
                  </a:lnTo>
                  <a:lnTo>
                    <a:pt x="542086" y="365028"/>
                  </a:lnTo>
                  <a:lnTo>
                    <a:pt x="552621" y="322352"/>
                  </a:lnTo>
                  <a:lnTo>
                    <a:pt x="556260" y="277367"/>
                  </a:lnTo>
                  <a:lnTo>
                    <a:pt x="552621" y="232383"/>
                  </a:lnTo>
                  <a:lnTo>
                    <a:pt x="542086" y="189707"/>
                  </a:lnTo>
                  <a:lnTo>
                    <a:pt x="525227" y="149912"/>
                  </a:lnTo>
                  <a:lnTo>
                    <a:pt x="502615" y="113568"/>
                  </a:lnTo>
                  <a:lnTo>
                    <a:pt x="474821" y="81248"/>
                  </a:lnTo>
                  <a:lnTo>
                    <a:pt x="442417" y="53522"/>
                  </a:lnTo>
                  <a:lnTo>
                    <a:pt x="405974" y="30963"/>
                  </a:lnTo>
                  <a:lnTo>
                    <a:pt x="366064" y="14142"/>
                  </a:lnTo>
                  <a:lnTo>
                    <a:pt x="323259" y="3630"/>
                  </a:lnTo>
                  <a:lnTo>
                    <a:pt x="278130" y="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4"/>
            <p:cNvSpPr/>
            <p:nvPr/>
          </p:nvSpPr>
          <p:spPr>
            <a:xfrm>
              <a:off x="254474703" y="945971379"/>
              <a:ext cx="204589008" cy="256302146"/>
            </a:xfrm>
            <a:custGeom>
              <a:avLst/>
              <a:gdLst/>
              <a:ahLst/>
              <a:cxnLst/>
              <a:rect l="l" t="t" r="r" b="b"/>
              <a:pathLst>
                <a:path w="556260" h="554989" extrusionOk="0">
                  <a:moveTo>
                    <a:pt x="0" y="277367"/>
                  </a:moveTo>
                  <a:lnTo>
                    <a:pt x="3640" y="232383"/>
                  </a:lnTo>
                  <a:lnTo>
                    <a:pt x="14179" y="189707"/>
                  </a:lnTo>
                  <a:lnTo>
                    <a:pt x="31044" y="149912"/>
                  </a:lnTo>
                  <a:lnTo>
                    <a:pt x="53663" y="113568"/>
                  </a:lnTo>
                  <a:lnTo>
                    <a:pt x="81462" y="81248"/>
                  </a:lnTo>
                  <a:lnTo>
                    <a:pt x="113870" y="53522"/>
                  </a:lnTo>
                  <a:lnTo>
                    <a:pt x="150313" y="30963"/>
                  </a:lnTo>
                  <a:lnTo>
                    <a:pt x="190219" y="14142"/>
                  </a:lnTo>
                  <a:lnTo>
                    <a:pt x="233015" y="3630"/>
                  </a:lnTo>
                  <a:lnTo>
                    <a:pt x="278130" y="0"/>
                  </a:lnTo>
                  <a:lnTo>
                    <a:pt x="323259" y="3630"/>
                  </a:lnTo>
                  <a:lnTo>
                    <a:pt x="366064" y="14142"/>
                  </a:lnTo>
                  <a:lnTo>
                    <a:pt x="405974" y="30963"/>
                  </a:lnTo>
                  <a:lnTo>
                    <a:pt x="442417" y="53522"/>
                  </a:lnTo>
                  <a:lnTo>
                    <a:pt x="474821" y="81248"/>
                  </a:lnTo>
                  <a:lnTo>
                    <a:pt x="502615" y="113568"/>
                  </a:lnTo>
                  <a:lnTo>
                    <a:pt x="525227" y="149912"/>
                  </a:lnTo>
                  <a:lnTo>
                    <a:pt x="542086" y="189707"/>
                  </a:lnTo>
                  <a:lnTo>
                    <a:pt x="552621" y="232383"/>
                  </a:lnTo>
                  <a:lnTo>
                    <a:pt x="556260" y="277367"/>
                  </a:lnTo>
                  <a:lnTo>
                    <a:pt x="552621" y="322352"/>
                  </a:lnTo>
                  <a:lnTo>
                    <a:pt x="542086" y="365028"/>
                  </a:lnTo>
                  <a:lnTo>
                    <a:pt x="525227" y="404823"/>
                  </a:lnTo>
                  <a:lnTo>
                    <a:pt x="502615" y="441167"/>
                  </a:lnTo>
                  <a:lnTo>
                    <a:pt x="474821" y="473487"/>
                  </a:lnTo>
                  <a:lnTo>
                    <a:pt x="442417" y="501213"/>
                  </a:lnTo>
                  <a:lnTo>
                    <a:pt x="405974" y="523772"/>
                  </a:lnTo>
                  <a:lnTo>
                    <a:pt x="366064" y="540593"/>
                  </a:lnTo>
                  <a:lnTo>
                    <a:pt x="323259" y="551105"/>
                  </a:lnTo>
                  <a:lnTo>
                    <a:pt x="278130" y="554735"/>
                  </a:lnTo>
                  <a:lnTo>
                    <a:pt x="233015" y="551105"/>
                  </a:lnTo>
                  <a:lnTo>
                    <a:pt x="190219" y="540593"/>
                  </a:lnTo>
                  <a:lnTo>
                    <a:pt x="150313" y="523772"/>
                  </a:lnTo>
                  <a:lnTo>
                    <a:pt x="113870" y="501213"/>
                  </a:lnTo>
                  <a:lnTo>
                    <a:pt x="81462" y="473487"/>
                  </a:lnTo>
                  <a:lnTo>
                    <a:pt x="53663" y="441167"/>
                  </a:lnTo>
                  <a:lnTo>
                    <a:pt x="31044" y="404823"/>
                  </a:lnTo>
                  <a:lnTo>
                    <a:pt x="14179" y="365028"/>
                  </a:lnTo>
                  <a:lnTo>
                    <a:pt x="3640" y="322352"/>
                  </a:lnTo>
                  <a:lnTo>
                    <a:pt x="0" y="277367"/>
                  </a:lnTo>
                  <a:close/>
                </a:path>
              </a:pathLst>
            </a:custGeom>
            <a:noFill/>
            <a:ln w="12175" cap="flat" cmpd="sng">
              <a:solidFill>
                <a:srgbClr val="445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4"/>
            <p:cNvSpPr/>
            <p:nvPr/>
          </p:nvSpPr>
          <p:spPr>
            <a:xfrm>
              <a:off x="330852679" y="1278714872"/>
              <a:ext cx="1816630967" cy="205889599"/>
            </a:xfrm>
            <a:custGeom>
              <a:avLst/>
              <a:gdLst/>
              <a:ahLst/>
              <a:cxnLst/>
              <a:rect l="l" t="t" r="r" b="b"/>
              <a:pathLst>
                <a:path w="4939665" h="445135" extrusionOk="0">
                  <a:moveTo>
                    <a:pt x="0" y="445007"/>
                  </a:moveTo>
                  <a:lnTo>
                    <a:pt x="4939284" y="445007"/>
                  </a:lnTo>
                  <a:lnTo>
                    <a:pt x="4939284" y="0"/>
                  </a:lnTo>
                  <a:lnTo>
                    <a:pt x="0" y="0"/>
                  </a:lnTo>
                  <a:lnTo>
                    <a:pt x="0" y="445007"/>
                  </a:lnTo>
                  <a:close/>
                </a:path>
              </a:pathLst>
            </a:custGeom>
            <a:solidFill>
              <a:srgbClr val="408000">
                <a:alpha val="4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360 View of Relationship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4"/>
            <p:cNvSpPr/>
            <p:nvPr/>
          </p:nvSpPr>
          <p:spPr>
            <a:xfrm>
              <a:off x="330705129" y="1278871472"/>
              <a:ext cx="1816778416" cy="205569113"/>
            </a:xfrm>
            <a:custGeom>
              <a:avLst/>
              <a:gdLst/>
              <a:ahLst/>
              <a:cxnLst/>
              <a:rect l="l" t="t" r="r" b="b"/>
              <a:pathLst>
                <a:path w="4939665" h="445135" extrusionOk="0">
                  <a:moveTo>
                    <a:pt x="0" y="445007"/>
                  </a:moveTo>
                  <a:lnTo>
                    <a:pt x="4939284" y="445007"/>
                  </a:lnTo>
                  <a:lnTo>
                    <a:pt x="4939284" y="0"/>
                  </a:lnTo>
                  <a:lnTo>
                    <a:pt x="0" y="0"/>
                  </a:lnTo>
                  <a:lnTo>
                    <a:pt x="0" y="445007"/>
                  </a:lnTo>
                  <a:close/>
                </a:path>
              </a:pathLst>
            </a:custGeom>
            <a:noFill/>
            <a:ln w="12175" cap="flat" cmpd="sng">
              <a:solidFill>
                <a:srgbClr val="E7E6E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4"/>
            <p:cNvSpPr/>
            <p:nvPr/>
          </p:nvSpPr>
          <p:spPr>
            <a:xfrm>
              <a:off x="228691278" y="1253533973"/>
              <a:ext cx="204121910" cy="256302146"/>
            </a:xfrm>
            <a:custGeom>
              <a:avLst/>
              <a:gdLst/>
              <a:ahLst/>
              <a:cxnLst/>
              <a:rect l="l" t="t" r="r" b="b"/>
              <a:pathLst>
                <a:path w="554990" h="554989" extrusionOk="0">
                  <a:moveTo>
                    <a:pt x="277368" y="0"/>
                  </a:moveTo>
                  <a:lnTo>
                    <a:pt x="227510" y="4469"/>
                  </a:lnTo>
                  <a:lnTo>
                    <a:pt x="180584" y="17355"/>
                  </a:lnTo>
                  <a:lnTo>
                    <a:pt x="137374" y="37874"/>
                  </a:lnTo>
                  <a:lnTo>
                    <a:pt x="98662" y="65241"/>
                  </a:lnTo>
                  <a:lnTo>
                    <a:pt x="65233" y="98673"/>
                  </a:lnTo>
                  <a:lnTo>
                    <a:pt x="37868" y="137385"/>
                  </a:lnTo>
                  <a:lnTo>
                    <a:pt x="17352" y="180595"/>
                  </a:lnTo>
                  <a:lnTo>
                    <a:pt x="4468" y="227517"/>
                  </a:lnTo>
                  <a:lnTo>
                    <a:pt x="0" y="277368"/>
                  </a:lnTo>
                  <a:lnTo>
                    <a:pt x="4468" y="327218"/>
                  </a:lnTo>
                  <a:lnTo>
                    <a:pt x="17352" y="374140"/>
                  </a:lnTo>
                  <a:lnTo>
                    <a:pt x="37868" y="417350"/>
                  </a:lnTo>
                  <a:lnTo>
                    <a:pt x="65233" y="456062"/>
                  </a:lnTo>
                  <a:lnTo>
                    <a:pt x="98662" y="489494"/>
                  </a:lnTo>
                  <a:lnTo>
                    <a:pt x="137374" y="516861"/>
                  </a:lnTo>
                  <a:lnTo>
                    <a:pt x="180584" y="537380"/>
                  </a:lnTo>
                  <a:lnTo>
                    <a:pt x="227510" y="550266"/>
                  </a:lnTo>
                  <a:lnTo>
                    <a:pt x="277368" y="554736"/>
                  </a:lnTo>
                  <a:lnTo>
                    <a:pt x="327218" y="550266"/>
                  </a:lnTo>
                  <a:lnTo>
                    <a:pt x="374140" y="537380"/>
                  </a:lnTo>
                  <a:lnTo>
                    <a:pt x="417350" y="516861"/>
                  </a:lnTo>
                  <a:lnTo>
                    <a:pt x="456062" y="489494"/>
                  </a:lnTo>
                  <a:lnTo>
                    <a:pt x="489494" y="456062"/>
                  </a:lnTo>
                  <a:lnTo>
                    <a:pt x="516861" y="417350"/>
                  </a:lnTo>
                  <a:lnTo>
                    <a:pt x="537380" y="374140"/>
                  </a:lnTo>
                  <a:lnTo>
                    <a:pt x="550266" y="327218"/>
                  </a:lnTo>
                  <a:lnTo>
                    <a:pt x="554736" y="277368"/>
                  </a:lnTo>
                  <a:lnTo>
                    <a:pt x="550266" y="227517"/>
                  </a:lnTo>
                  <a:lnTo>
                    <a:pt x="537380" y="180595"/>
                  </a:lnTo>
                  <a:lnTo>
                    <a:pt x="516861" y="137385"/>
                  </a:lnTo>
                  <a:lnTo>
                    <a:pt x="489494" y="98673"/>
                  </a:lnTo>
                  <a:lnTo>
                    <a:pt x="456062" y="65241"/>
                  </a:lnTo>
                  <a:lnTo>
                    <a:pt x="417350" y="37874"/>
                  </a:lnTo>
                  <a:lnTo>
                    <a:pt x="374140" y="17355"/>
                  </a:lnTo>
                  <a:lnTo>
                    <a:pt x="327218" y="4469"/>
                  </a:lnTo>
                  <a:lnTo>
                    <a:pt x="277368" y="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4"/>
            <p:cNvSpPr/>
            <p:nvPr/>
          </p:nvSpPr>
          <p:spPr>
            <a:xfrm>
              <a:off x="228691278" y="1253533973"/>
              <a:ext cx="204121910" cy="256302146"/>
            </a:xfrm>
            <a:custGeom>
              <a:avLst/>
              <a:gdLst/>
              <a:ahLst/>
              <a:cxnLst/>
              <a:rect l="l" t="t" r="r" b="b"/>
              <a:pathLst>
                <a:path w="554990" h="554989" extrusionOk="0">
                  <a:moveTo>
                    <a:pt x="0" y="277368"/>
                  </a:moveTo>
                  <a:lnTo>
                    <a:pt x="4468" y="227517"/>
                  </a:lnTo>
                  <a:lnTo>
                    <a:pt x="17352" y="180595"/>
                  </a:lnTo>
                  <a:lnTo>
                    <a:pt x="37868" y="137385"/>
                  </a:lnTo>
                  <a:lnTo>
                    <a:pt x="65233" y="98673"/>
                  </a:lnTo>
                  <a:lnTo>
                    <a:pt x="98662" y="65241"/>
                  </a:lnTo>
                  <a:lnTo>
                    <a:pt x="137374" y="37874"/>
                  </a:lnTo>
                  <a:lnTo>
                    <a:pt x="180584" y="17355"/>
                  </a:lnTo>
                  <a:lnTo>
                    <a:pt x="227510" y="4469"/>
                  </a:lnTo>
                  <a:lnTo>
                    <a:pt x="277368" y="0"/>
                  </a:lnTo>
                  <a:lnTo>
                    <a:pt x="327218" y="4469"/>
                  </a:lnTo>
                  <a:lnTo>
                    <a:pt x="374140" y="17355"/>
                  </a:lnTo>
                  <a:lnTo>
                    <a:pt x="417350" y="37874"/>
                  </a:lnTo>
                  <a:lnTo>
                    <a:pt x="456062" y="65241"/>
                  </a:lnTo>
                  <a:lnTo>
                    <a:pt x="489494" y="98673"/>
                  </a:lnTo>
                  <a:lnTo>
                    <a:pt x="516861" y="137385"/>
                  </a:lnTo>
                  <a:lnTo>
                    <a:pt x="537380" y="180595"/>
                  </a:lnTo>
                  <a:lnTo>
                    <a:pt x="550266" y="227517"/>
                  </a:lnTo>
                  <a:lnTo>
                    <a:pt x="554736" y="277368"/>
                  </a:lnTo>
                  <a:lnTo>
                    <a:pt x="550266" y="327218"/>
                  </a:lnTo>
                  <a:lnTo>
                    <a:pt x="537380" y="374140"/>
                  </a:lnTo>
                  <a:lnTo>
                    <a:pt x="516861" y="417350"/>
                  </a:lnTo>
                  <a:lnTo>
                    <a:pt x="489494" y="456062"/>
                  </a:lnTo>
                  <a:lnTo>
                    <a:pt x="456062" y="489494"/>
                  </a:lnTo>
                  <a:lnTo>
                    <a:pt x="417350" y="516861"/>
                  </a:lnTo>
                  <a:lnTo>
                    <a:pt x="374140" y="537380"/>
                  </a:lnTo>
                  <a:lnTo>
                    <a:pt x="327218" y="550266"/>
                  </a:lnTo>
                  <a:lnTo>
                    <a:pt x="277368" y="554736"/>
                  </a:lnTo>
                  <a:lnTo>
                    <a:pt x="227510" y="550266"/>
                  </a:lnTo>
                  <a:lnTo>
                    <a:pt x="180584" y="537380"/>
                  </a:lnTo>
                  <a:lnTo>
                    <a:pt x="137374" y="516861"/>
                  </a:lnTo>
                  <a:lnTo>
                    <a:pt x="98662" y="489494"/>
                  </a:lnTo>
                  <a:lnTo>
                    <a:pt x="65233" y="456062"/>
                  </a:lnTo>
                  <a:lnTo>
                    <a:pt x="37868" y="417350"/>
                  </a:lnTo>
                  <a:lnTo>
                    <a:pt x="17352" y="374140"/>
                  </a:lnTo>
                  <a:lnTo>
                    <a:pt x="4468" y="327218"/>
                  </a:lnTo>
                  <a:lnTo>
                    <a:pt x="0" y="277368"/>
                  </a:lnTo>
                  <a:close/>
                </a:path>
              </a:pathLst>
            </a:custGeom>
            <a:noFill/>
            <a:ln w="12175" cap="flat" cmpd="sng">
              <a:solidFill>
                <a:srgbClr val="445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4"/>
            <p:cNvSpPr/>
            <p:nvPr/>
          </p:nvSpPr>
          <p:spPr>
            <a:xfrm>
              <a:off x="364215955" y="663489985"/>
              <a:ext cx="1783267603" cy="205278629"/>
            </a:xfrm>
            <a:custGeom>
              <a:avLst/>
              <a:gdLst/>
              <a:ahLst/>
              <a:cxnLst/>
              <a:rect l="l" t="t" r="r" b="b"/>
              <a:pathLst>
                <a:path w="5158740" h="443864" extrusionOk="0">
                  <a:moveTo>
                    <a:pt x="0" y="443484"/>
                  </a:moveTo>
                  <a:lnTo>
                    <a:pt x="5158740" y="443484"/>
                  </a:lnTo>
                  <a:lnTo>
                    <a:pt x="5158740" y="0"/>
                  </a:lnTo>
                  <a:lnTo>
                    <a:pt x="0" y="0"/>
                  </a:lnTo>
                  <a:lnTo>
                    <a:pt x="0" y="443484"/>
                  </a:lnTo>
                  <a:close/>
                </a:path>
              </a:pathLst>
            </a:custGeom>
            <a:solidFill>
              <a:srgbClr val="408000">
                <a:alpha val="4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Better Risk Evaluation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4"/>
            <p:cNvSpPr/>
            <p:nvPr/>
          </p:nvSpPr>
          <p:spPr>
            <a:xfrm>
              <a:off x="249990928" y="1586434066"/>
              <a:ext cx="1897352854" cy="204983059"/>
            </a:xfrm>
            <a:custGeom>
              <a:avLst/>
              <a:gdLst/>
              <a:ahLst/>
              <a:cxnLst/>
              <a:rect l="l" t="t" r="r" b="b"/>
              <a:pathLst>
                <a:path w="5158740" h="443864" extrusionOk="0">
                  <a:moveTo>
                    <a:pt x="0" y="443484"/>
                  </a:moveTo>
                  <a:lnTo>
                    <a:pt x="5158740" y="443484"/>
                  </a:lnTo>
                  <a:lnTo>
                    <a:pt x="5158740" y="0"/>
                  </a:lnTo>
                  <a:lnTo>
                    <a:pt x="0" y="0"/>
                  </a:lnTo>
                  <a:lnTo>
                    <a:pt x="0" y="443484"/>
                  </a:lnTo>
                  <a:close/>
                </a:path>
              </a:pathLst>
            </a:custGeom>
            <a:noFill/>
            <a:ln w="12175" cap="flat" cmpd="sng">
              <a:solidFill>
                <a:srgbClr val="E7E6E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4"/>
            <p:cNvSpPr/>
            <p:nvPr/>
          </p:nvSpPr>
          <p:spPr>
            <a:xfrm>
              <a:off x="147976340" y="1561097066"/>
              <a:ext cx="204121910" cy="256302146"/>
            </a:xfrm>
            <a:custGeom>
              <a:avLst/>
              <a:gdLst/>
              <a:ahLst/>
              <a:cxnLst/>
              <a:rect l="l" t="t" r="r" b="b"/>
              <a:pathLst>
                <a:path w="554990" h="554989" extrusionOk="0">
                  <a:moveTo>
                    <a:pt x="277368" y="0"/>
                  </a:moveTo>
                  <a:lnTo>
                    <a:pt x="227510" y="4469"/>
                  </a:lnTo>
                  <a:lnTo>
                    <a:pt x="180584" y="17355"/>
                  </a:lnTo>
                  <a:lnTo>
                    <a:pt x="137374" y="37874"/>
                  </a:lnTo>
                  <a:lnTo>
                    <a:pt x="98662" y="65241"/>
                  </a:lnTo>
                  <a:lnTo>
                    <a:pt x="65233" y="98673"/>
                  </a:lnTo>
                  <a:lnTo>
                    <a:pt x="37868" y="137385"/>
                  </a:lnTo>
                  <a:lnTo>
                    <a:pt x="17352" y="180595"/>
                  </a:lnTo>
                  <a:lnTo>
                    <a:pt x="4468" y="227517"/>
                  </a:lnTo>
                  <a:lnTo>
                    <a:pt x="0" y="277367"/>
                  </a:lnTo>
                  <a:lnTo>
                    <a:pt x="4468" y="327218"/>
                  </a:lnTo>
                  <a:lnTo>
                    <a:pt x="17352" y="374140"/>
                  </a:lnTo>
                  <a:lnTo>
                    <a:pt x="37868" y="417350"/>
                  </a:lnTo>
                  <a:lnTo>
                    <a:pt x="65233" y="456062"/>
                  </a:lnTo>
                  <a:lnTo>
                    <a:pt x="98662" y="489494"/>
                  </a:lnTo>
                  <a:lnTo>
                    <a:pt x="137374" y="516861"/>
                  </a:lnTo>
                  <a:lnTo>
                    <a:pt x="180584" y="537380"/>
                  </a:lnTo>
                  <a:lnTo>
                    <a:pt x="227510" y="550266"/>
                  </a:lnTo>
                  <a:lnTo>
                    <a:pt x="277368" y="554735"/>
                  </a:lnTo>
                  <a:lnTo>
                    <a:pt x="327225" y="550266"/>
                  </a:lnTo>
                  <a:lnTo>
                    <a:pt x="374151" y="537380"/>
                  </a:lnTo>
                  <a:lnTo>
                    <a:pt x="417361" y="516861"/>
                  </a:lnTo>
                  <a:lnTo>
                    <a:pt x="456073" y="489494"/>
                  </a:lnTo>
                  <a:lnTo>
                    <a:pt x="489502" y="456062"/>
                  </a:lnTo>
                  <a:lnTo>
                    <a:pt x="516867" y="417350"/>
                  </a:lnTo>
                  <a:lnTo>
                    <a:pt x="537383" y="374140"/>
                  </a:lnTo>
                  <a:lnTo>
                    <a:pt x="550267" y="327218"/>
                  </a:lnTo>
                  <a:lnTo>
                    <a:pt x="554736" y="277367"/>
                  </a:lnTo>
                  <a:lnTo>
                    <a:pt x="550267" y="227517"/>
                  </a:lnTo>
                  <a:lnTo>
                    <a:pt x="537383" y="180595"/>
                  </a:lnTo>
                  <a:lnTo>
                    <a:pt x="516867" y="137385"/>
                  </a:lnTo>
                  <a:lnTo>
                    <a:pt x="489502" y="98673"/>
                  </a:lnTo>
                  <a:lnTo>
                    <a:pt x="456073" y="65241"/>
                  </a:lnTo>
                  <a:lnTo>
                    <a:pt x="417361" y="37874"/>
                  </a:lnTo>
                  <a:lnTo>
                    <a:pt x="374151" y="17355"/>
                  </a:lnTo>
                  <a:lnTo>
                    <a:pt x="327225" y="4469"/>
                  </a:lnTo>
                  <a:lnTo>
                    <a:pt x="277368" y="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4"/>
            <p:cNvSpPr/>
            <p:nvPr/>
          </p:nvSpPr>
          <p:spPr>
            <a:xfrm>
              <a:off x="147976340" y="1561097066"/>
              <a:ext cx="204121910" cy="256302146"/>
            </a:xfrm>
            <a:custGeom>
              <a:avLst/>
              <a:gdLst/>
              <a:ahLst/>
              <a:cxnLst/>
              <a:rect l="l" t="t" r="r" b="b"/>
              <a:pathLst>
                <a:path w="554990" h="554989" extrusionOk="0">
                  <a:moveTo>
                    <a:pt x="0" y="277367"/>
                  </a:moveTo>
                  <a:lnTo>
                    <a:pt x="4468" y="227517"/>
                  </a:lnTo>
                  <a:lnTo>
                    <a:pt x="17352" y="180595"/>
                  </a:lnTo>
                  <a:lnTo>
                    <a:pt x="37868" y="137385"/>
                  </a:lnTo>
                  <a:lnTo>
                    <a:pt x="65233" y="98673"/>
                  </a:lnTo>
                  <a:lnTo>
                    <a:pt x="98662" y="65241"/>
                  </a:lnTo>
                  <a:lnTo>
                    <a:pt x="137374" y="37874"/>
                  </a:lnTo>
                  <a:lnTo>
                    <a:pt x="180584" y="17355"/>
                  </a:lnTo>
                  <a:lnTo>
                    <a:pt x="227510" y="4469"/>
                  </a:lnTo>
                  <a:lnTo>
                    <a:pt x="277368" y="0"/>
                  </a:lnTo>
                  <a:lnTo>
                    <a:pt x="327225" y="4469"/>
                  </a:lnTo>
                  <a:lnTo>
                    <a:pt x="374151" y="17355"/>
                  </a:lnTo>
                  <a:lnTo>
                    <a:pt x="417361" y="37874"/>
                  </a:lnTo>
                  <a:lnTo>
                    <a:pt x="456073" y="65241"/>
                  </a:lnTo>
                  <a:lnTo>
                    <a:pt x="489502" y="98673"/>
                  </a:lnTo>
                  <a:lnTo>
                    <a:pt x="516867" y="137385"/>
                  </a:lnTo>
                  <a:lnTo>
                    <a:pt x="537383" y="180595"/>
                  </a:lnTo>
                  <a:lnTo>
                    <a:pt x="550267" y="227517"/>
                  </a:lnTo>
                  <a:lnTo>
                    <a:pt x="554736" y="277367"/>
                  </a:lnTo>
                  <a:lnTo>
                    <a:pt x="550267" y="327218"/>
                  </a:lnTo>
                  <a:lnTo>
                    <a:pt x="537383" y="374140"/>
                  </a:lnTo>
                  <a:lnTo>
                    <a:pt x="516867" y="417350"/>
                  </a:lnTo>
                  <a:lnTo>
                    <a:pt x="489502" y="456062"/>
                  </a:lnTo>
                  <a:lnTo>
                    <a:pt x="456073" y="489494"/>
                  </a:lnTo>
                  <a:lnTo>
                    <a:pt x="417361" y="516861"/>
                  </a:lnTo>
                  <a:lnTo>
                    <a:pt x="374151" y="537380"/>
                  </a:lnTo>
                  <a:lnTo>
                    <a:pt x="327225" y="550266"/>
                  </a:lnTo>
                  <a:lnTo>
                    <a:pt x="277368" y="554735"/>
                  </a:lnTo>
                  <a:lnTo>
                    <a:pt x="227510" y="550266"/>
                  </a:lnTo>
                  <a:lnTo>
                    <a:pt x="180584" y="537380"/>
                  </a:lnTo>
                  <a:lnTo>
                    <a:pt x="137374" y="516861"/>
                  </a:lnTo>
                  <a:lnTo>
                    <a:pt x="98662" y="489494"/>
                  </a:lnTo>
                  <a:lnTo>
                    <a:pt x="65233" y="456062"/>
                  </a:lnTo>
                  <a:lnTo>
                    <a:pt x="37868" y="417350"/>
                  </a:lnTo>
                  <a:lnTo>
                    <a:pt x="17352" y="374140"/>
                  </a:lnTo>
                  <a:lnTo>
                    <a:pt x="4468" y="327218"/>
                  </a:lnTo>
                  <a:lnTo>
                    <a:pt x="0" y="277367"/>
                  </a:lnTo>
                  <a:close/>
                </a:path>
              </a:pathLst>
            </a:custGeom>
            <a:noFill/>
            <a:ln w="12175" cap="flat" cmpd="sng">
              <a:solidFill>
                <a:srgbClr val="445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4"/>
            <p:cNvSpPr/>
            <p:nvPr/>
          </p:nvSpPr>
          <p:spPr>
            <a:xfrm>
              <a:off x="101758264" y="1893940359"/>
              <a:ext cx="2045725291" cy="205889599"/>
            </a:xfrm>
            <a:custGeom>
              <a:avLst/>
              <a:gdLst/>
              <a:ahLst/>
              <a:cxnLst/>
              <a:rect l="l" t="t" r="r" b="b"/>
              <a:pathLst>
                <a:path w="5561330" h="445135" extrusionOk="0">
                  <a:moveTo>
                    <a:pt x="0" y="445007"/>
                  </a:moveTo>
                  <a:lnTo>
                    <a:pt x="5561076" y="445007"/>
                  </a:lnTo>
                  <a:lnTo>
                    <a:pt x="5561076" y="0"/>
                  </a:lnTo>
                  <a:lnTo>
                    <a:pt x="0" y="0"/>
                  </a:lnTo>
                  <a:lnTo>
                    <a:pt x="0" y="445007"/>
                  </a:lnTo>
                  <a:close/>
                </a:path>
              </a:pathLst>
            </a:custGeom>
            <a:solidFill>
              <a:srgbClr val="408000">
                <a:alpha val="49411"/>
              </a:srgb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Large Scale Branch Reporting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4"/>
            <p:cNvSpPr/>
            <p:nvPr/>
          </p:nvSpPr>
          <p:spPr>
            <a:xfrm>
              <a:off x="102014226" y="1893996759"/>
              <a:ext cx="2045422980" cy="205569113"/>
            </a:xfrm>
            <a:custGeom>
              <a:avLst/>
              <a:gdLst/>
              <a:ahLst/>
              <a:cxnLst/>
              <a:rect l="l" t="t" r="r" b="b"/>
              <a:pathLst>
                <a:path w="5561330" h="445135" extrusionOk="0">
                  <a:moveTo>
                    <a:pt x="0" y="445007"/>
                  </a:moveTo>
                  <a:lnTo>
                    <a:pt x="5561076" y="445007"/>
                  </a:lnTo>
                  <a:lnTo>
                    <a:pt x="5561076" y="0"/>
                  </a:lnTo>
                  <a:lnTo>
                    <a:pt x="0" y="0"/>
                  </a:lnTo>
                  <a:lnTo>
                    <a:pt x="0" y="445007"/>
                  </a:lnTo>
                  <a:close/>
                </a:path>
              </a:pathLst>
            </a:custGeom>
            <a:noFill/>
            <a:ln w="12175" cap="flat" cmpd="sng">
              <a:solidFill>
                <a:srgbClr val="E7E6E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4"/>
            <p:cNvSpPr/>
            <p:nvPr/>
          </p:nvSpPr>
          <p:spPr>
            <a:xfrm>
              <a:off x="0" y="1868659759"/>
              <a:ext cx="204121910" cy="256302146"/>
            </a:xfrm>
            <a:custGeom>
              <a:avLst/>
              <a:gdLst/>
              <a:ahLst/>
              <a:cxnLst/>
              <a:rect l="l" t="t" r="r" b="b"/>
              <a:pathLst>
                <a:path w="554990" h="554989" extrusionOk="0">
                  <a:moveTo>
                    <a:pt x="277367" y="0"/>
                  </a:moveTo>
                  <a:lnTo>
                    <a:pt x="227510" y="4468"/>
                  </a:lnTo>
                  <a:lnTo>
                    <a:pt x="180584" y="17352"/>
                  </a:lnTo>
                  <a:lnTo>
                    <a:pt x="137374" y="37868"/>
                  </a:lnTo>
                  <a:lnTo>
                    <a:pt x="98662" y="65233"/>
                  </a:lnTo>
                  <a:lnTo>
                    <a:pt x="65233" y="98662"/>
                  </a:lnTo>
                  <a:lnTo>
                    <a:pt x="37868" y="137374"/>
                  </a:lnTo>
                  <a:lnTo>
                    <a:pt x="17352" y="180584"/>
                  </a:lnTo>
                  <a:lnTo>
                    <a:pt x="4468" y="227510"/>
                  </a:lnTo>
                  <a:lnTo>
                    <a:pt x="0" y="277368"/>
                  </a:lnTo>
                  <a:lnTo>
                    <a:pt x="4468" y="327225"/>
                  </a:lnTo>
                  <a:lnTo>
                    <a:pt x="17352" y="374151"/>
                  </a:lnTo>
                  <a:lnTo>
                    <a:pt x="37868" y="417361"/>
                  </a:lnTo>
                  <a:lnTo>
                    <a:pt x="65233" y="456073"/>
                  </a:lnTo>
                  <a:lnTo>
                    <a:pt x="98662" y="489502"/>
                  </a:lnTo>
                  <a:lnTo>
                    <a:pt x="137374" y="516867"/>
                  </a:lnTo>
                  <a:lnTo>
                    <a:pt x="180584" y="537383"/>
                  </a:lnTo>
                  <a:lnTo>
                    <a:pt x="227510" y="550267"/>
                  </a:lnTo>
                  <a:lnTo>
                    <a:pt x="277367" y="554736"/>
                  </a:lnTo>
                  <a:lnTo>
                    <a:pt x="327225" y="550267"/>
                  </a:lnTo>
                  <a:lnTo>
                    <a:pt x="374151" y="537383"/>
                  </a:lnTo>
                  <a:lnTo>
                    <a:pt x="417361" y="516867"/>
                  </a:lnTo>
                  <a:lnTo>
                    <a:pt x="456073" y="489502"/>
                  </a:lnTo>
                  <a:lnTo>
                    <a:pt x="489502" y="456073"/>
                  </a:lnTo>
                  <a:lnTo>
                    <a:pt x="516867" y="417361"/>
                  </a:lnTo>
                  <a:lnTo>
                    <a:pt x="537383" y="374151"/>
                  </a:lnTo>
                  <a:lnTo>
                    <a:pt x="550267" y="327225"/>
                  </a:lnTo>
                  <a:lnTo>
                    <a:pt x="554735" y="277368"/>
                  </a:lnTo>
                  <a:lnTo>
                    <a:pt x="550267" y="227510"/>
                  </a:lnTo>
                  <a:lnTo>
                    <a:pt x="537383" y="180584"/>
                  </a:lnTo>
                  <a:lnTo>
                    <a:pt x="516867" y="137374"/>
                  </a:lnTo>
                  <a:lnTo>
                    <a:pt x="489502" y="98662"/>
                  </a:lnTo>
                  <a:lnTo>
                    <a:pt x="456073" y="65233"/>
                  </a:lnTo>
                  <a:lnTo>
                    <a:pt x="417361" y="37868"/>
                  </a:lnTo>
                  <a:lnTo>
                    <a:pt x="374151" y="17352"/>
                  </a:lnTo>
                  <a:lnTo>
                    <a:pt x="327225" y="4468"/>
                  </a:lnTo>
                  <a:lnTo>
                    <a:pt x="277367" y="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4"/>
            <p:cNvSpPr/>
            <p:nvPr/>
          </p:nvSpPr>
          <p:spPr>
            <a:xfrm>
              <a:off x="0" y="1868659759"/>
              <a:ext cx="204121910" cy="256302146"/>
            </a:xfrm>
            <a:custGeom>
              <a:avLst/>
              <a:gdLst/>
              <a:ahLst/>
              <a:cxnLst/>
              <a:rect l="l" t="t" r="r" b="b"/>
              <a:pathLst>
                <a:path w="554990" h="554989" extrusionOk="0">
                  <a:moveTo>
                    <a:pt x="0" y="277368"/>
                  </a:moveTo>
                  <a:lnTo>
                    <a:pt x="4468" y="227510"/>
                  </a:lnTo>
                  <a:lnTo>
                    <a:pt x="17352" y="180584"/>
                  </a:lnTo>
                  <a:lnTo>
                    <a:pt x="37868" y="137374"/>
                  </a:lnTo>
                  <a:lnTo>
                    <a:pt x="65233" y="98662"/>
                  </a:lnTo>
                  <a:lnTo>
                    <a:pt x="98662" y="65233"/>
                  </a:lnTo>
                  <a:lnTo>
                    <a:pt x="137374" y="37868"/>
                  </a:lnTo>
                  <a:lnTo>
                    <a:pt x="180584" y="17352"/>
                  </a:lnTo>
                  <a:lnTo>
                    <a:pt x="227510" y="4468"/>
                  </a:lnTo>
                  <a:lnTo>
                    <a:pt x="277367" y="0"/>
                  </a:lnTo>
                  <a:lnTo>
                    <a:pt x="327225" y="4468"/>
                  </a:lnTo>
                  <a:lnTo>
                    <a:pt x="374151" y="17352"/>
                  </a:lnTo>
                  <a:lnTo>
                    <a:pt x="417361" y="37868"/>
                  </a:lnTo>
                  <a:lnTo>
                    <a:pt x="456073" y="65233"/>
                  </a:lnTo>
                  <a:lnTo>
                    <a:pt x="489502" y="98662"/>
                  </a:lnTo>
                  <a:lnTo>
                    <a:pt x="516867" y="137374"/>
                  </a:lnTo>
                  <a:lnTo>
                    <a:pt x="537383" y="180584"/>
                  </a:lnTo>
                  <a:lnTo>
                    <a:pt x="550267" y="227510"/>
                  </a:lnTo>
                  <a:lnTo>
                    <a:pt x="554735" y="277368"/>
                  </a:lnTo>
                  <a:lnTo>
                    <a:pt x="550267" y="327225"/>
                  </a:lnTo>
                  <a:lnTo>
                    <a:pt x="537383" y="374151"/>
                  </a:lnTo>
                  <a:lnTo>
                    <a:pt x="516867" y="417361"/>
                  </a:lnTo>
                  <a:lnTo>
                    <a:pt x="489502" y="456073"/>
                  </a:lnTo>
                  <a:lnTo>
                    <a:pt x="456073" y="489502"/>
                  </a:lnTo>
                  <a:lnTo>
                    <a:pt x="417361" y="516867"/>
                  </a:lnTo>
                  <a:lnTo>
                    <a:pt x="374151" y="537383"/>
                  </a:lnTo>
                  <a:lnTo>
                    <a:pt x="327225" y="550267"/>
                  </a:lnTo>
                  <a:lnTo>
                    <a:pt x="277367" y="554736"/>
                  </a:lnTo>
                  <a:lnTo>
                    <a:pt x="227510" y="550267"/>
                  </a:lnTo>
                  <a:lnTo>
                    <a:pt x="180584" y="537383"/>
                  </a:lnTo>
                  <a:lnTo>
                    <a:pt x="137374" y="516867"/>
                  </a:lnTo>
                  <a:lnTo>
                    <a:pt x="98662" y="489502"/>
                  </a:lnTo>
                  <a:lnTo>
                    <a:pt x="65233" y="456073"/>
                  </a:lnTo>
                  <a:lnTo>
                    <a:pt x="37868" y="417361"/>
                  </a:lnTo>
                  <a:lnTo>
                    <a:pt x="17352" y="374151"/>
                  </a:lnTo>
                  <a:lnTo>
                    <a:pt x="4468" y="327225"/>
                  </a:lnTo>
                  <a:lnTo>
                    <a:pt x="0" y="277368"/>
                  </a:lnTo>
                  <a:close/>
                </a:path>
              </a:pathLst>
            </a:custGeom>
            <a:noFill/>
            <a:ln w="12175" cap="flat" cmpd="sng">
              <a:solidFill>
                <a:srgbClr val="44536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4"/>
            <p:cNvSpPr/>
            <p:nvPr/>
          </p:nvSpPr>
          <p:spPr>
            <a:xfrm>
              <a:off x="228691278" y="637705086"/>
              <a:ext cx="204121910" cy="256302146"/>
            </a:xfrm>
            <a:custGeom>
              <a:avLst/>
              <a:gdLst/>
              <a:ahLst/>
              <a:cxnLst/>
              <a:rect l="l" t="t" r="r" b="b"/>
              <a:pathLst>
                <a:path w="554990" h="554989" extrusionOk="0">
                  <a:moveTo>
                    <a:pt x="277368" y="0"/>
                  </a:moveTo>
                  <a:lnTo>
                    <a:pt x="227510" y="4469"/>
                  </a:lnTo>
                  <a:lnTo>
                    <a:pt x="180584" y="17355"/>
                  </a:lnTo>
                  <a:lnTo>
                    <a:pt x="137374" y="37874"/>
                  </a:lnTo>
                  <a:lnTo>
                    <a:pt x="98662" y="65241"/>
                  </a:lnTo>
                  <a:lnTo>
                    <a:pt x="65233" y="98673"/>
                  </a:lnTo>
                  <a:lnTo>
                    <a:pt x="37868" y="137385"/>
                  </a:lnTo>
                  <a:lnTo>
                    <a:pt x="17352" y="180595"/>
                  </a:lnTo>
                  <a:lnTo>
                    <a:pt x="4468" y="227517"/>
                  </a:lnTo>
                  <a:lnTo>
                    <a:pt x="0" y="277368"/>
                  </a:lnTo>
                  <a:lnTo>
                    <a:pt x="4468" y="327218"/>
                  </a:lnTo>
                  <a:lnTo>
                    <a:pt x="17352" y="374140"/>
                  </a:lnTo>
                  <a:lnTo>
                    <a:pt x="37868" y="417350"/>
                  </a:lnTo>
                  <a:lnTo>
                    <a:pt x="65233" y="456062"/>
                  </a:lnTo>
                  <a:lnTo>
                    <a:pt x="98662" y="489494"/>
                  </a:lnTo>
                  <a:lnTo>
                    <a:pt x="137374" y="516861"/>
                  </a:lnTo>
                  <a:lnTo>
                    <a:pt x="180584" y="537380"/>
                  </a:lnTo>
                  <a:lnTo>
                    <a:pt x="227510" y="550266"/>
                  </a:lnTo>
                  <a:lnTo>
                    <a:pt x="277368" y="554736"/>
                  </a:lnTo>
                  <a:lnTo>
                    <a:pt x="327218" y="550266"/>
                  </a:lnTo>
                  <a:lnTo>
                    <a:pt x="374140" y="537380"/>
                  </a:lnTo>
                  <a:lnTo>
                    <a:pt x="417350" y="516861"/>
                  </a:lnTo>
                  <a:lnTo>
                    <a:pt x="456062" y="489494"/>
                  </a:lnTo>
                  <a:lnTo>
                    <a:pt x="489494" y="456062"/>
                  </a:lnTo>
                  <a:lnTo>
                    <a:pt x="516861" y="417350"/>
                  </a:lnTo>
                  <a:lnTo>
                    <a:pt x="537380" y="374140"/>
                  </a:lnTo>
                  <a:lnTo>
                    <a:pt x="550266" y="327218"/>
                  </a:lnTo>
                  <a:lnTo>
                    <a:pt x="554736" y="277368"/>
                  </a:lnTo>
                  <a:lnTo>
                    <a:pt x="550266" y="227517"/>
                  </a:lnTo>
                  <a:lnTo>
                    <a:pt x="537380" y="180595"/>
                  </a:lnTo>
                  <a:lnTo>
                    <a:pt x="516861" y="137385"/>
                  </a:lnTo>
                  <a:lnTo>
                    <a:pt x="489494" y="98673"/>
                  </a:lnTo>
                  <a:lnTo>
                    <a:pt x="456062" y="65241"/>
                  </a:lnTo>
                  <a:lnTo>
                    <a:pt x="417350" y="37874"/>
                  </a:lnTo>
                  <a:lnTo>
                    <a:pt x="374140" y="17355"/>
                  </a:lnTo>
                  <a:lnTo>
                    <a:pt x="327218" y="4469"/>
                  </a:lnTo>
                  <a:lnTo>
                    <a:pt x="277368" y="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296" name="Google Shape;296;p24"/>
          <p:cNvGraphicFramePr/>
          <p:nvPr/>
        </p:nvGraphicFramePr>
        <p:xfrm>
          <a:off x="304800" y="1881187"/>
          <a:ext cx="5894375" cy="4450725"/>
        </p:xfrm>
        <a:graphic>
          <a:graphicData uri="http://schemas.openxmlformats.org/drawingml/2006/table">
            <a:tbl>
              <a:tblPr>
                <a:noFill/>
                <a:tableStyleId>{DD2A2BAF-A9DD-492A-8559-6F2D556ED3A3}</a:tableStyleId>
              </a:tblPr>
              <a:tblGrid>
                <a:gridCol w="293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5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Segmentation and Monitoring     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Identify, target and track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performance of Credit Cards. Run detailed segmentation models and visualize results.</a:t>
                      </a:r>
                      <a:endParaRPr sz="1400" u="none" strike="noStrike" cap="none"/>
                    </a:p>
                  </a:txBody>
                  <a:tcPr marL="0" marR="0" marT="45725" marB="45725">
                    <a:lnB w="254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Transaction Analysis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Monitor, track and take action on transaction data in real-time;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better service, meet the needs of the customers.                </a:t>
                      </a:r>
                      <a:endParaRPr sz="1400" u="none" strike="noStrike" cap="none" dirty="0"/>
                    </a:p>
                  </a:txBody>
                  <a:tcPr marL="0" marR="0" marT="45725" marB="45725">
                    <a:lnB w="254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F9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en-US" sz="20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Customer Sentiment Analysis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Proactively respond to ‘voice of the Customer.’ Capture web traffic, surveys, social media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en-US" sz="20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and  phone calls.</a:t>
                      </a:r>
                      <a:endParaRPr sz="1400" u="none" strike="noStrike" cap="none"/>
                    </a:p>
                  </a:txBody>
                  <a:tcPr marL="0" marR="0" marT="45725" marB="45725">
                    <a:lnT w="254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9F9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en-US" sz="2000" b="1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Payment Channels Data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Times New Roman"/>
                        <a:buNone/>
                      </a:pPr>
                      <a:r>
                        <a:rPr lang="en-US" sz="2000" b="0" i="0" u="none" strike="noStrike" cap="none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Capture and analyze data from new payments to aggregate and sell            to third parties and better inform marketing branches.  </a:t>
                      </a:r>
                      <a:endParaRPr sz="1400" u="none" strike="noStrike" cap="none" dirty="0"/>
                    </a:p>
                  </a:txBody>
                  <a:tcPr marL="0" marR="0" marT="45725" marB="45725">
                    <a:lnT w="254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9F9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97" name="Google Shape;297;p24" descr="handshake-00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52662" y="3659187"/>
            <a:ext cx="1049337" cy="1433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4" descr="1529053734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28875" y="5629275"/>
            <a:ext cx="82232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4" descr="ProfitChartCurve-Simpletutorials.net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30875" y="3489325"/>
            <a:ext cx="639762" cy="639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4" descr="cash1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65775" y="5757862"/>
            <a:ext cx="81915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Picture 2" descr="Image result for ice under wat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779" y="6416848"/>
            <a:ext cx="2684841" cy="173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5"/>
          <p:cNvSpPr txBox="1">
            <a:spLocks noGrp="1"/>
          </p:cNvSpPr>
          <p:nvPr>
            <p:ph type="title"/>
          </p:nvPr>
        </p:nvSpPr>
        <p:spPr>
          <a:xfrm>
            <a:off x="639762" y="146050"/>
            <a:ext cx="10561637" cy="155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Arial"/>
              <a:buNone/>
            </a:pPr>
            <a:r>
              <a:rPr lang="en-US" dirty="0"/>
              <a:t>Key Trends</a:t>
            </a:r>
            <a:endParaRPr dirty="0"/>
          </a:p>
        </p:txBody>
      </p:sp>
      <p:pic>
        <p:nvPicPr>
          <p:cNvPr id="306" name="Google Shape;306;p25" descr="Extension 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9762" y="7286625"/>
            <a:ext cx="3840162" cy="72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950" y="1780350"/>
            <a:ext cx="12274326" cy="54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Image result for personaliz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363" y="2486722"/>
            <a:ext cx="666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26" descr="Extension 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25808" y="7341226"/>
            <a:ext cx="3840162" cy="72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6" descr="Cloud.tiff"/>
          <p:cNvPicPr preferRelativeResize="0"/>
          <p:nvPr/>
        </p:nvPicPr>
        <p:blipFill rotWithShape="1">
          <a:blip r:embed="rId4">
            <a:alphaModFix/>
          </a:blip>
          <a:srcRect t="10381" r="3146" b="3462"/>
          <a:stretch/>
        </p:blipFill>
        <p:spPr>
          <a:xfrm>
            <a:off x="14288" y="5823537"/>
            <a:ext cx="2816225" cy="2274887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6"/>
          <p:cNvSpPr/>
          <p:nvPr/>
        </p:nvSpPr>
        <p:spPr>
          <a:xfrm>
            <a:off x="4986338" y="1713500"/>
            <a:ext cx="6248400" cy="4953900"/>
          </a:xfrm>
          <a:prstGeom prst="ellipse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5400012" scaled="0"/>
          </a:gra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60006" y="1718690"/>
            <a:ext cx="6467895" cy="5278899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6"/>
          <p:cNvSpPr txBox="1"/>
          <p:nvPr/>
        </p:nvSpPr>
        <p:spPr>
          <a:xfrm>
            <a:off x="1473038" y="2259000"/>
            <a:ext cx="22860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0080"/>
              </a:buClr>
              <a:buSzPts val="2500"/>
              <a:buFont typeface="Arial"/>
              <a:buNone/>
            </a:pPr>
            <a:r>
              <a:rPr lang="en-US" sz="2500" b="1" i="0" u="sng" strike="noStrike" cap="none">
                <a:solidFill>
                  <a:srgbClr val="3E0080"/>
                </a:solidFill>
                <a:latin typeface="Arial"/>
                <a:ea typeface="Arial"/>
                <a:cs typeface="Arial"/>
                <a:sym typeface="Arial"/>
              </a:rPr>
              <a:t>Data Masters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26"/>
          <p:cNvSpPr txBox="1"/>
          <p:nvPr/>
        </p:nvSpPr>
        <p:spPr>
          <a:xfrm>
            <a:off x="9950738" y="2373900"/>
            <a:ext cx="22860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0080"/>
              </a:buClr>
              <a:buSzPts val="2500"/>
              <a:buFont typeface="Arial"/>
              <a:buNone/>
            </a:pPr>
            <a:r>
              <a:rPr lang="en-US" sz="2500" b="1" i="0" u="sng" strike="noStrike" cap="none">
                <a:solidFill>
                  <a:srgbClr val="3E0080"/>
                </a:solidFill>
                <a:latin typeface="Arial"/>
                <a:ea typeface="Arial"/>
                <a:cs typeface="Arial"/>
                <a:sym typeface="Arial"/>
              </a:rPr>
              <a:t>AMZ</a:t>
            </a:r>
            <a:r>
              <a:rPr lang="en-US" sz="2500" b="1" i="0" u="none" strike="noStrike" cap="none">
                <a:solidFill>
                  <a:srgbClr val="3E008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1" i="0" u="sng" strike="noStrike" cap="none">
                <a:solidFill>
                  <a:srgbClr val="3E0080"/>
                </a:solidFill>
                <a:latin typeface="Arial"/>
                <a:ea typeface="Arial"/>
                <a:cs typeface="Arial"/>
                <a:sym typeface="Arial"/>
              </a:rPr>
              <a:t>Bank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6"/>
          <p:cNvSpPr/>
          <p:nvPr/>
        </p:nvSpPr>
        <p:spPr>
          <a:xfrm>
            <a:off x="5824538" y="1561100"/>
            <a:ext cx="1927200" cy="1339200"/>
          </a:xfrm>
          <a:prstGeom prst="hexagon">
            <a:avLst>
              <a:gd name="adj" fmla="val 15561"/>
              <a:gd name="vf" fmla="val 115470"/>
            </a:avLst>
          </a:prstGeom>
          <a:solidFill>
            <a:srgbClr val="88CBCD"/>
          </a:solidFill>
          <a:ln w="9525" cap="flat" cmpd="sng">
            <a:solidFill>
              <a:srgbClr val="45686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0080"/>
              </a:buClr>
              <a:buSzPts val="1500"/>
              <a:buFont typeface="Arial"/>
              <a:buNone/>
            </a:pPr>
            <a:r>
              <a:rPr lang="en-US" sz="1600" b="1" i="0" u="none" strike="noStrike" cap="none">
                <a:solidFill>
                  <a:srgbClr val="3E0080"/>
                </a:solidFill>
                <a:latin typeface="Arial"/>
                <a:ea typeface="Arial"/>
                <a:cs typeface="Arial"/>
                <a:sym typeface="Arial"/>
              </a:rPr>
              <a:t>Business Stakeholders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6"/>
          <p:cNvSpPr/>
          <p:nvPr/>
        </p:nvSpPr>
        <p:spPr>
          <a:xfrm>
            <a:off x="7961588" y="2478675"/>
            <a:ext cx="1779300" cy="1339200"/>
          </a:xfrm>
          <a:prstGeom prst="hexagon">
            <a:avLst>
              <a:gd name="adj" fmla="val 16401"/>
              <a:gd name="vf" fmla="val 115470"/>
            </a:avLst>
          </a:prstGeom>
          <a:solidFill>
            <a:srgbClr val="88CBCD"/>
          </a:solidFill>
          <a:ln w="9525" cap="flat" cmpd="sng">
            <a:solidFill>
              <a:srgbClr val="45686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0080"/>
              </a:buClr>
              <a:buSzPts val="1500"/>
              <a:buFont typeface="Arial"/>
              <a:buNone/>
            </a:pPr>
            <a:r>
              <a:rPr lang="en-US" sz="1800" b="1" i="0" u="none" strike="noStrike" cap="none">
                <a:solidFill>
                  <a:srgbClr val="3E0080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0080"/>
              </a:buClr>
              <a:buSzPts val="1500"/>
              <a:buFont typeface="Arial"/>
              <a:buNone/>
            </a:pPr>
            <a:r>
              <a:rPr lang="en-US" sz="1800" b="1" i="0" u="none" strike="noStrike" cap="none">
                <a:solidFill>
                  <a:srgbClr val="3E0080"/>
                </a:solidFill>
                <a:latin typeface="Arial"/>
                <a:ea typeface="Arial"/>
                <a:cs typeface="Arial"/>
                <a:sym typeface="Arial"/>
              </a:rPr>
              <a:t>Engineer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6"/>
          <p:cNvSpPr/>
          <p:nvPr/>
        </p:nvSpPr>
        <p:spPr>
          <a:xfrm>
            <a:off x="7805738" y="4148725"/>
            <a:ext cx="1779300" cy="1339200"/>
          </a:xfrm>
          <a:prstGeom prst="hexagon">
            <a:avLst>
              <a:gd name="adj" fmla="val 15699"/>
              <a:gd name="vf" fmla="val 115470"/>
            </a:avLst>
          </a:prstGeom>
          <a:solidFill>
            <a:srgbClr val="88CBCD"/>
          </a:solidFill>
          <a:ln w="9525" cap="flat" cmpd="sng">
            <a:solidFill>
              <a:srgbClr val="45686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0080"/>
              </a:buClr>
              <a:buSzPts val="1500"/>
              <a:buFont typeface="Arial"/>
              <a:buNone/>
            </a:pPr>
            <a:r>
              <a:rPr lang="en-US" sz="1800" b="1" i="0" u="none" strike="noStrike" cap="none">
                <a:solidFill>
                  <a:srgbClr val="3E0080"/>
                </a:solidFill>
                <a:latin typeface="Arial"/>
                <a:ea typeface="Arial"/>
                <a:cs typeface="Arial"/>
                <a:sym typeface="Arial"/>
              </a:rPr>
              <a:t>Tech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0080"/>
              </a:buClr>
              <a:buSzPts val="1500"/>
              <a:buFont typeface="Arial"/>
              <a:buNone/>
            </a:pPr>
            <a:r>
              <a:rPr lang="en-US" sz="1800" b="1" i="0" u="none" strike="noStrike" cap="none">
                <a:solidFill>
                  <a:srgbClr val="3E0080"/>
                </a:solidFill>
                <a:latin typeface="Arial"/>
                <a:ea typeface="Arial"/>
                <a:cs typeface="Arial"/>
                <a:sym typeface="Arial"/>
              </a:rPr>
              <a:t>Support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6"/>
          <p:cNvSpPr/>
          <p:nvPr/>
        </p:nvSpPr>
        <p:spPr>
          <a:xfrm>
            <a:off x="6629399" y="5806075"/>
            <a:ext cx="1981200" cy="1524000"/>
          </a:xfrm>
          <a:prstGeom prst="hexagon">
            <a:avLst>
              <a:gd name="adj" fmla="val 17247"/>
              <a:gd name="vf" fmla="val 115470"/>
            </a:avLst>
          </a:prstGeom>
          <a:solidFill>
            <a:srgbClr val="E6E6E6"/>
          </a:solidFill>
          <a:ln w="9525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0080"/>
              </a:buClr>
              <a:buSzPts val="1500"/>
              <a:buFont typeface="Arial"/>
              <a:buNone/>
            </a:pPr>
            <a:r>
              <a:rPr lang="en-US" sz="1800" b="1" i="0" u="none" strike="noStrike" cap="none">
                <a:solidFill>
                  <a:srgbClr val="3E0080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0080"/>
              </a:buClr>
              <a:buSzPts val="1500"/>
              <a:buFont typeface="Arial"/>
              <a:buNone/>
            </a:pPr>
            <a:r>
              <a:rPr lang="en-US" sz="1800" b="1" i="0" u="none" strike="noStrike" cap="none">
                <a:solidFill>
                  <a:srgbClr val="3E0080"/>
                </a:solidFill>
                <a:latin typeface="Arial"/>
                <a:ea typeface="Arial"/>
                <a:cs typeface="Arial"/>
                <a:sym typeface="Arial"/>
              </a:rPr>
              <a:t>Scientist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6"/>
          <p:cNvSpPr/>
          <p:nvPr/>
        </p:nvSpPr>
        <p:spPr>
          <a:xfrm>
            <a:off x="4511675" y="5812425"/>
            <a:ext cx="1981200" cy="1524000"/>
          </a:xfrm>
          <a:prstGeom prst="hexagon">
            <a:avLst>
              <a:gd name="adj" fmla="val 21747"/>
              <a:gd name="vf" fmla="val 115470"/>
            </a:avLst>
          </a:prstGeom>
          <a:solidFill>
            <a:srgbClr val="E6E6E6"/>
          </a:solidFill>
          <a:ln w="9525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0080"/>
              </a:buClr>
              <a:buSzPts val="1500"/>
              <a:buFont typeface="Arial"/>
              <a:buNone/>
            </a:pPr>
            <a:r>
              <a:rPr lang="en-US" sz="1800" b="1" i="0" u="none" strike="noStrike" cap="none">
                <a:solidFill>
                  <a:srgbClr val="3E0080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800" b="1" i="0" u="none" strike="noStrike" cap="none">
              <a:solidFill>
                <a:srgbClr val="3E008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0080"/>
              </a:buClr>
              <a:buSzPts val="1500"/>
              <a:buFont typeface="Arial"/>
              <a:buNone/>
            </a:pPr>
            <a:r>
              <a:rPr lang="en-US" sz="1800" b="1" i="0" u="none" strike="noStrike" cap="none">
                <a:solidFill>
                  <a:srgbClr val="3E0080"/>
                </a:solidFill>
                <a:latin typeface="Arial"/>
                <a:ea typeface="Arial"/>
                <a:cs typeface="Arial"/>
                <a:sym typeface="Arial"/>
              </a:rPr>
              <a:t>Scientist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6"/>
          <p:cNvSpPr/>
          <p:nvPr/>
        </p:nvSpPr>
        <p:spPr>
          <a:xfrm>
            <a:off x="3930650" y="4096337"/>
            <a:ext cx="1981200" cy="1524000"/>
          </a:xfrm>
          <a:prstGeom prst="hexagon">
            <a:avLst>
              <a:gd name="adj" fmla="val 26258"/>
              <a:gd name="vf" fmla="val 115470"/>
            </a:avLst>
          </a:prstGeom>
          <a:solidFill>
            <a:srgbClr val="E6E6E6"/>
          </a:solidFill>
          <a:ln w="9525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0080"/>
              </a:buClr>
              <a:buSzPts val="1500"/>
              <a:buFont typeface="Arial"/>
              <a:buNone/>
            </a:pPr>
            <a:r>
              <a:rPr lang="en-US" sz="1800" b="1" i="0" u="none" strike="noStrike" cap="none">
                <a:solidFill>
                  <a:srgbClr val="3E0080"/>
                </a:solidFill>
                <a:latin typeface="Arial"/>
                <a:ea typeface="Arial"/>
                <a:cs typeface="Arial"/>
                <a:sym typeface="Arial"/>
              </a:rPr>
              <a:t>Project Manager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6"/>
          <p:cNvSpPr/>
          <p:nvPr/>
        </p:nvSpPr>
        <p:spPr>
          <a:xfrm>
            <a:off x="3930639" y="2373900"/>
            <a:ext cx="1722300" cy="1339200"/>
          </a:xfrm>
          <a:prstGeom prst="hexagon">
            <a:avLst>
              <a:gd name="adj" fmla="val 21245"/>
              <a:gd name="vf" fmla="val 115470"/>
            </a:avLst>
          </a:prstGeom>
          <a:solidFill>
            <a:srgbClr val="E6E6E6"/>
          </a:solidFill>
          <a:ln w="9525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0080"/>
              </a:buClr>
              <a:buSzPts val="1500"/>
              <a:buFont typeface="Arial"/>
              <a:buNone/>
            </a:pPr>
            <a:r>
              <a:rPr lang="en-US" sz="1800" b="1" i="0" u="none" strike="noStrike" cap="none">
                <a:solidFill>
                  <a:srgbClr val="3E0080"/>
                </a:solidFill>
                <a:latin typeface="Arial"/>
                <a:ea typeface="Arial"/>
                <a:cs typeface="Arial"/>
                <a:sym typeface="Arial"/>
              </a:rPr>
              <a:t>Business Analyst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6"/>
          <p:cNvSpPr txBox="1"/>
          <p:nvPr/>
        </p:nvSpPr>
        <p:spPr>
          <a:xfrm>
            <a:off x="72263" y="5049600"/>
            <a:ext cx="2286000" cy="477900"/>
          </a:xfrm>
          <a:prstGeom prst="rect">
            <a:avLst/>
          </a:prstGeom>
          <a:noFill/>
          <a:ln w="9525" cap="flat" cmpd="sng">
            <a:solidFill>
              <a:srgbClr val="3962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0080"/>
              </a:buClr>
              <a:buSzPts val="2500"/>
              <a:buFont typeface="Arial"/>
              <a:buNone/>
            </a:pPr>
            <a:r>
              <a:rPr lang="en-US" sz="2500" b="1" i="0" u="sng" strike="noStrike" cap="none">
                <a:solidFill>
                  <a:srgbClr val="3E0080"/>
                </a:solidFill>
                <a:latin typeface="Arial"/>
                <a:ea typeface="Arial"/>
                <a:cs typeface="Arial"/>
                <a:sym typeface="Arial"/>
              </a:rPr>
              <a:t>3rd Party Cloud Vendor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6"/>
          <p:cNvSpPr txBox="1">
            <a:spLocks noGrp="1"/>
          </p:cNvSpPr>
          <p:nvPr>
            <p:ph type="title"/>
          </p:nvPr>
        </p:nvSpPr>
        <p:spPr>
          <a:xfrm>
            <a:off x="3025775" y="210325"/>
            <a:ext cx="70104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150" tIns="60075" rIns="120150" bIns="6007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100"/>
              <a:buFont typeface="Arial"/>
              <a:buNone/>
            </a:pPr>
            <a:r>
              <a:rPr lang="en-US" dirty="0"/>
              <a:t>Project Management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5709</TotalTime>
  <Words>1027</Words>
  <Application>Microsoft Office PowerPoint</Application>
  <PresentationFormat>Custom</PresentationFormat>
  <Paragraphs>227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Noto Sans Symbols</vt:lpstr>
      <vt:lpstr>Arial</vt:lpstr>
      <vt:lpstr>Times New Roman</vt:lpstr>
      <vt:lpstr>1_Network</vt:lpstr>
      <vt:lpstr>1_Network</vt:lpstr>
      <vt:lpstr>Network</vt:lpstr>
      <vt:lpstr>PowerPoint Presentation</vt:lpstr>
      <vt:lpstr>About Data Master</vt:lpstr>
      <vt:lpstr>About Data Master</vt:lpstr>
      <vt:lpstr>AMZ Bank Challenges Highlights </vt:lpstr>
      <vt:lpstr>AMZ Bank Challenges Highlights </vt:lpstr>
      <vt:lpstr>Big Data can help YOU  become the ‘Go-To’ bank</vt:lpstr>
      <vt:lpstr>Key Value Areas of Customers</vt:lpstr>
      <vt:lpstr>Key Trends</vt:lpstr>
      <vt:lpstr>Project Management</vt:lpstr>
      <vt:lpstr>Project Lifecycle</vt:lpstr>
      <vt:lpstr>Project Lifecycle</vt:lpstr>
      <vt:lpstr>Project Lifecycle</vt:lpstr>
      <vt:lpstr>PowerPoint Presentation</vt:lpstr>
      <vt:lpstr>Recommended Tech Stacks</vt:lpstr>
      <vt:lpstr>Architecture Package Selection</vt:lpstr>
      <vt:lpstr>Project Architecture Example</vt:lpstr>
      <vt:lpstr>Project Architecture Example</vt:lpstr>
      <vt:lpstr>Solution Design Mockup </vt:lpstr>
      <vt:lpstr>Analysis with Hive</vt:lpstr>
      <vt:lpstr>Dictionary List Words</vt:lpstr>
      <vt:lpstr>Output</vt:lpstr>
      <vt:lpstr>Deployment Strategy</vt:lpstr>
      <vt:lpstr>Analytics</vt:lpstr>
      <vt:lpstr>Proposed Solution Benefits</vt:lpstr>
      <vt:lpstr>Summary</vt:lpstr>
      <vt:lpstr>Any Questions?</vt:lpstr>
      <vt:lpstr>References</vt:lpstr>
      <vt:lpstr>Debt of Households in the 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Dana</cp:lastModifiedBy>
  <cp:revision>19</cp:revision>
  <dcterms:modified xsi:type="dcterms:W3CDTF">2018-11-25T03:09:42Z</dcterms:modified>
</cp:coreProperties>
</file>